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1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BBB77D51-0C72-4764-A64E-8AC0B574B95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227B50-3466-4C78-9736-FFBC19C161A0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7D51-0C72-4764-A64E-8AC0B574B95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7B50-3466-4C78-9736-FFBC19C161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7D51-0C72-4764-A64E-8AC0B574B95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7B50-3466-4C78-9736-FFBC19C161A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BB77D51-0C72-4764-A64E-8AC0B574B95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8227B50-3466-4C78-9736-FFBC19C161A0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7D51-0C72-4764-A64E-8AC0B574B95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227B50-3466-4C78-9736-FFBC19C161A0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BB77D51-0C72-4764-A64E-8AC0B574B95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8227B50-3466-4C78-9736-FFBC19C161A0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BB77D51-0C72-4764-A64E-8AC0B574B95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8227B50-3466-4C78-9736-FFBC19C161A0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7D51-0C72-4764-A64E-8AC0B574B95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227B50-3466-4C78-9736-FFBC19C161A0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7D51-0C72-4764-A64E-8AC0B574B95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227B50-3466-4C78-9736-FFBC19C161A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BB77D51-0C72-4764-A64E-8AC0B574B95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8227B50-3466-4C78-9736-FFBC19C161A0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BBB77D51-0C72-4764-A64E-8AC0B574B95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F8227B50-3466-4C78-9736-FFBC19C161A0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BBB77D51-0C72-4764-A64E-8AC0B574B95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F8227B50-3466-4C78-9736-FFBC19C161A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35052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Pengaruh</a:t>
            </a:r>
            <a:r>
              <a:rPr lang="en-US" sz="3600" dirty="0" smtClean="0"/>
              <a:t> </a:t>
            </a:r>
            <a:r>
              <a:rPr lang="en-US" sz="3600" dirty="0" err="1" smtClean="0"/>
              <a:t>Daun</a:t>
            </a:r>
            <a:r>
              <a:rPr lang="en-US" sz="3600" dirty="0" smtClean="0"/>
              <a:t> </a:t>
            </a:r>
            <a:r>
              <a:rPr lang="en-US" sz="3600" dirty="0" err="1" smtClean="0"/>
              <a:t>Kelor</a:t>
            </a:r>
            <a:r>
              <a:rPr lang="en-US" sz="3600" dirty="0" smtClean="0"/>
              <a:t> (</a:t>
            </a:r>
            <a:r>
              <a:rPr lang="en-US" sz="3600" dirty="0" err="1" smtClean="0"/>
              <a:t>Moringa</a:t>
            </a:r>
            <a:r>
              <a:rPr lang="en-US" sz="3600" dirty="0" smtClean="0"/>
              <a:t> </a:t>
            </a:r>
            <a:r>
              <a:rPr lang="en-US" sz="3600" dirty="0" err="1" smtClean="0"/>
              <a:t>oleifera</a:t>
            </a:r>
            <a:r>
              <a:rPr lang="en-US" sz="3600" dirty="0" smtClean="0"/>
              <a:t>) </a:t>
            </a:r>
            <a:r>
              <a:rPr lang="en-US" sz="3600" dirty="0" err="1" smtClean="0"/>
              <a:t>Terhadap</a:t>
            </a:r>
            <a:r>
              <a:rPr lang="en-US" sz="3600" dirty="0" smtClean="0"/>
              <a:t> </a:t>
            </a:r>
            <a:r>
              <a:rPr lang="en-US" sz="3600" dirty="0" err="1" smtClean="0"/>
              <a:t>Pencegahan</a:t>
            </a:r>
            <a:r>
              <a:rPr lang="en-US" sz="3600" dirty="0"/>
              <a:t> </a:t>
            </a:r>
            <a:r>
              <a:rPr lang="en-US" sz="3600" dirty="0" smtClean="0"/>
              <a:t>Stunting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9729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smtClean="0"/>
              <a:t>Stunting </a:t>
            </a:r>
            <a:r>
              <a:rPr lang="en-US" sz="2800" dirty="0" err="1" smtClean="0"/>
              <a:t>adalah</a:t>
            </a:r>
            <a:r>
              <a:rPr lang="en-US" sz="2800" dirty="0" smtClean="0"/>
              <a:t> </a:t>
            </a:r>
            <a:r>
              <a:rPr lang="en-US" sz="2800" dirty="0" err="1" smtClean="0"/>
              <a:t>pertmana</a:t>
            </a:r>
            <a:r>
              <a:rPr lang="en-US" sz="2800" dirty="0" smtClean="0"/>
              <a:t> </a:t>
            </a:r>
            <a:r>
              <a:rPr lang="en-US" sz="2800" dirty="0" err="1" smtClean="0"/>
              <a:t>anak-anak</a:t>
            </a:r>
            <a:r>
              <a:rPr lang="en-US" sz="2800" dirty="0" smtClean="0"/>
              <a:t> </a:t>
            </a:r>
            <a:r>
              <a:rPr lang="en-US" sz="2800" dirty="0" err="1" smtClean="0"/>
              <a:t>lebih</a:t>
            </a:r>
            <a:r>
              <a:rPr lang="en-US" sz="2800" dirty="0" smtClean="0"/>
              <a:t> </a:t>
            </a:r>
            <a:r>
              <a:rPr lang="en-US" sz="2800" dirty="0" err="1" smtClean="0"/>
              <a:t>pendek</a:t>
            </a:r>
            <a:r>
              <a:rPr lang="en-US" sz="2800" dirty="0" smtClean="0"/>
              <a:t> </a:t>
            </a:r>
            <a:r>
              <a:rPr lang="en-US" sz="2800" dirty="0" err="1" smtClean="0"/>
              <a:t>merupakan</a:t>
            </a:r>
            <a:r>
              <a:rPr lang="en-US" sz="2800" dirty="0" smtClean="0"/>
              <a:t> </a:t>
            </a:r>
            <a:r>
              <a:rPr lang="en-US" sz="2800" dirty="0" err="1" smtClean="0"/>
              <a:t>masalah</a:t>
            </a:r>
            <a:r>
              <a:rPr lang="en-US" sz="2800" dirty="0" smtClean="0"/>
              <a:t> </a:t>
            </a:r>
            <a:r>
              <a:rPr lang="en-US" sz="2800" dirty="0" err="1" smtClean="0"/>
              <a:t>umbuhan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perkembangan</a:t>
            </a:r>
            <a:r>
              <a:rPr lang="en-US" sz="2800" dirty="0" smtClean="0"/>
              <a:t> </a:t>
            </a:r>
            <a:r>
              <a:rPr lang="en-US" sz="2800" dirty="0" err="1" smtClean="0"/>
              <a:t>gangguan</a:t>
            </a:r>
            <a:r>
              <a:rPr lang="en-US" sz="2800" dirty="0" smtClean="0"/>
              <a:t> di </a:t>
            </a:r>
            <a:r>
              <a:rPr lang="en-US" sz="2800" dirty="0" err="1" smtClean="0"/>
              <a:t>penting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dihadapi</a:t>
            </a:r>
            <a:r>
              <a:rPr lang="en-US" sz="2800" dirty="0" smtClean="0"/>
              <a:t> </a:t>
            </a:r>
            <a:r>
              <a:rPr lang="en-US" sz="2800" dirty="0" err="1" smtClean="0"/>
              <a:t>dunia</a:t>
            </a:r>
            <a:r>
              <a:rPr lang="en-US" sz="2800" dirty="0" smtClean="0"/>
              <a:t> </a:t>
            </a:r>
            <a:r>
              <a:rPr lang="en-US" sz="2800" dirty="0" err="1" smtClean="0"/>
              <a:t>terkait</a:t>
            </a:r>
            <a:r>
              <a:rPr lang="en-US" sz="2800" dirty="0" smtClean="0"/>
              <a:t> </a:t>
            </a:r>
            <a:r>
              <a:rPr lang="en-US" sz="2800" dirty="0" err="1" smtClean="0"/>
              <a:t>gizi</a:t>
            </a:r>
            <a:r>
              <a:rPr lang="en-US" sz="2800" dirty="0" smtClean="0"/>
              <a:t> (</a:t>
            </a:r>
            <a:r>
              <a:rPr lang="en-US" sz="2800" dirty="0" err="1" smtClean="0"/>
              <a:t>Sulistyaningsih</a:t>
            </a:r>
            <a:r>
              <a:rPr lang="en-US" sz="2800" dirty="0" smtClean="0"/>
              <a:t> et al., 2021).</a:t>
            </a:r>
          </a:p>
          <a:p>
            <a:pPr marL="0" indent="0" algn="just">
              <a:buNone/>
            </a:pP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209800"/>
            <a:ext cx="3458852" cy="25908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STUNTING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7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51" y="2209800"/>
            <a:ext cx="4374431" cy="3276600"/>
          </a:xfrm>
        </p:spPr>
      </p:pic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dirty="0" err="1" smtClean="0"/>
              <a:t>Asupan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mencegah</a:t>
            </a:r>
            <a:endParaRPr lang="en-US" dirty="0" smtClean="0"/>
          </a:p>
          <a:p>
            <a:pPr marL="0" indent="0" algn="l">
              <a:buNone/>
            </a:pPr>
            <a:r>
              <a:rPr lang="en-US" dirty="0" smtClean="0"/>
              <a:t>anemia,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kuantitas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menyusui</a:t>
            </a:r>
            <a:r>
              <a:rPr lang="en-US" dirty="0" smtClean="0"/>
              <a:t>,</a:t>
            </a:r>
          </a:p>
          <a:p>
            <a:pPr marL="0" indent="0" algn="l">
              <a:buNone/>
            </a:pPr>
            <a:r>
              <a:rPr lang="en-US" dirty="0" err="1" smtClean="0"/>
              <a:t>mengurangi</a:t>
            </a:r>
            <a:r>
              <a:rPr lang="en-US" dirty="0" smtClean="0"/>
              <a:t> </a:t>
            </a:r>
            <a:r>
              <a:rPr lang="en-US" dirty="0" err="1" smtClean="0"/>
              <a:t>stres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menambah</a:t>
            </a:r>
            <a:r>
              <a:rPr lang="en-US" dirty="0" smtClean="0"/>
              <a:t> </a:t>
            </a:r>
            <a:r>
              <a:rPr lang="en-US" dirty="0" err="1" smtClean="0"/>
              <a:t>berat</a:t>
            </a:r>
            <a:r>
              <a:rPr lang="en-US" dirty="0" smtClean="0"/>
              <a:t> </a:t>
            </a:r>
            <a:r>
              <a:rPr lang="en-US" dirty="0" err="1" smtClean="0"/>
              <a:t>badan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endParaRPr lang="en-US" dirty="0" smtClean="0"/>
          </a:p>
          <a:p>
            <a:pPr marL="0" indent="0" algn="l">
              <a:buNone/>
            </a:pPr>
            <a:r>
              <a:rPr lang="en-US" dirty="0" err="1" smtClean="0"/>
              <a:t>hamil</a:t>
            </a:r>
            <a:r>
              <a:rPr lang="en-US" dirty="0" smtClean="0"/>
              <a:t>. </a:t>
            </a:r>
            <a:r>
              <a:rPr lang="en-US" dirty="0" err="1" smtClean="0"/>
              <a:t>Penelitian</a:t>
            </a:r>
            <a:r>
              <a:rPr lang="en-US" dirty="0" smtClean="0"/>
              <a:t> yang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Basri</a:t>
            </a:r>
            <a:r>
              <a:rPr lang="en-US" dirty="0" smtClean="0"/>
              <a:t>, et al.</a:t>
            </a:r>
          </a:p>
          <a:p>
            <a:pPr marL="0" indent="0" algn="l">
              <a:buNone/>
            </a:pPr>
            <a:r>
              <a:rPr lang="en-US" dirty="0" smtClean="0"/>
              <a:t>(2021), </a:t>
            </a: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dirty="0" err="1" smtClean="0"/>
              <a:t>berbagai</a:t>
            </a:r>
            <a:r>
              <a:rPr lang="en-US" dirty="0" smtClean="0"/>
              <a:t> </a:t>
            </a:r>
            <a:r>
              <a:rPr lang="en-US" dirty="0" err="1" smtClean="0"/>
              <a:t>efek</a:t>
            </a:r>
            <a:r>
              <a:rPr lang="en-US" dirty="0" smtClean="0"/>
              <a:t> </a:t>
            </a:r>
            <a:r>
              <a:rPr lang="en-US" dirty="0" err="1" smtClean="0"/>
              <a:t>intervensi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endParaRPr lang="en-US" dirty="0" smtClean="0"/>
          </a:p>
          <a:p>
            <a:pPr marL="0" indent="0" algn="l">
              <a:buNone/>
            </a:pP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anak-anak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dirty="0" err="1" smtClean="0"/>
              <a:t>usia</a:t>
            </a:r>
            <a:r>
              <a:rPr lang="en-US" dirty="0" smtClean="0"/>
              <a:t> 6 </a:t>
            </a:r>
            <a:r>
              <a:rPr lang="en-US" dirty="0" err="1" smtClean="0"/>
              <a:t>hingga</a:t>
            </a:r>
            <a:r>
              <a:rPr lang="en-US" dirty="0" smtClean="0"/>
              <a:t> 24 </a:t>
            </a:r>
            <a:r>
              <a:rPr lang="en-US" dirty="0" err="1" smtClean="0"/>
              <a:t>bulan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77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 err="1" smtClean="0"/>
              <a:t>pohon</a:t>
            </a:r>
            <a:r>
              <a:rPr lang="en-US" dirty="0" smtClean="0"/>
              <a:t> paling </a:t>
            </a:r>
            <a:r>
              <a:rPr lang="en-US" dirty="0" err="1" smtClean="0"/>
              <a:t>bermanfaat</a:t>
            </a:r>
            <a:r>
              <a:rPr lang="en-US" dirty="0" smtClean="0"/>
              <a:t> di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hampir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endParaRPr lang="en-US" dirty="0" smtClean="0"/>
          </a:p>
          <a:p>
            <a:pPr marL="0" indent="0" algn="just">
              <a:buNone/>
            </a:pP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pohonnya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, </a:t>
            </a:r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keperluan</a:t>
            </a:r>
            <a:r>
              <a:rPr lang="en-US" dirty="0" smtClean="0"/>
              <a:t> </a:t>
            </a:r>
            <a:r>
              <a:rPr lang="en-US" dirty="0" err="1" smtClean="0"/>
              <a:t>industri</a:t>
            </a:r>
            <a:r>
              <a:rPr lang="en-US" dirty="0" smtClean="0"/>
              <a:t>. </a:t>
            </a:r>
            <a:r>
              <a:rPr lang="en-US" dirty="0" err="1" smtClean="0"/>
              <a:t>Pohon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/>
              <a:t> </a:t>
            </a:r>
            <a:r>
              <a:rPr lang="en-US" dirty="0" err="1" smtClean="0"/>
              <a:t>berpotensi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, </a:t>
            </a:r>
            <a:r>
              <a:rPr lang="en-US" dirty="0" err="1" smtClean="0"/>
              <a:t>meningkatkan</a:t>
            </a:r>
            <a:r>
              <a:rPr lang="en-US" dirty="0"/>
              <a:t> </a:t>
            </a:r>
            <a:r>
              <a:rPr lang="en-US" dirty="0" err="1" smtClean="0"/>
              <a:t>ketahanan</a:t>
            </a:r>
            <a:r>
              <a:rPr lang="en-US" dirty="0" smtClean="0"/>
              <a:t> </a:t>
            </a:r>
            <a:r>
              <a:rPr lang="en-US" dirty="0" err="1" smtClean="0"/>
              <a:t>pangan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mendorong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pangan</a:t>
            </a:r>
            <a:endParaRPr lang="en-US" dirty="0" smtClean="0"/>
          </a:p>
          <a:p>
            <a:pPr marL="0" indent="0" algn="l">
              <a:buNone/>
            </a:pPr>
            <a:r>
              <a:rPr lang="en-US" dirty="0" err="1" smtClean="0"/>
              <a:t>tambahan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mengatasi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kekurangan</a:t>
            </a:r>
            <a:endParaRPr lang="en-US" dirty="0" smtClean="0"/>
          </a:p>
          <a:p>
            <a:pPr marL="0" indent="0" algn="l">
              <a:buNone/>
            </a:pPr>
            <a:r>
              <a:rPr lang="en-US" dirty="0" err="1" smtClean="0"/>
              <a:t>gizi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anak-anak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upaya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endParaRPr lang="en-US" dirty="0" smtClean="0"/>
          </a:p>
          <a:p>
            <a:pPr marL="0" indent="0" algn="l">
              <a:buNone/>
            </a:pP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kekebalan</a:t>
            </a:r>
            <a:r>
              <a:rPr lang="en-US" dirty="0" smtClean="0"/>
              <a:t> </a:t>
            </a:r>
            <a:r>
              <a:rPr lang="en-US" dirty="0" err="1" smtClean="0"/>
              <a:t>tubuh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r>
              <a:rPr lang="en-US" dirty="0" err="1" smtClean="0"/>
              <a:t>Kandungan</a:t>
            </a:r>
            <a:r>
              <a:rPr lang="en-US" dirty="0" smtClean="0"/>
              <a:t> </a:t>
            </a:r>
            <a:r>
              <a:rPr lang="en-US" dirty="0" err="1" smtClean="0"/>
              <a:t>lainnya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Kandungan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80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TERIMA KASIH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CREATED BY NADHIROH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47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91</TotalTime>
  <Words>155</Words>
  <Application>Microsoft Office PowerPoint</Application>
  <PresentationFormat>On-screen Show (4:3)</PresentationFormat>
  <Paragraphs>21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BlackTie</vt:lpstr>
      <vt:lpstr>Pengaruh Daun Kelor (Moringa oleifera) Terhadap Pencegahan Stunting</vt:lpstr>
      <vt:lpstr>STUNTING</vt:lpstr>
      <vt:lpstr>Manfaat Daun Kelor</vt:lpstr>
      <vt:lpstr>Kandungan Daun Kelor</vt:lpstr>
      <vt:lpstr>TERIMA KASIH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CBT</dc:creator>
  <cp:lastModifiedBy>CBT</cp:lastModifiedBy>
  <cp:revision>8</cp:revision>
  <dcterms:created xsi:type="dcterms:W3CDTF">2024-11-14T02:26:50Z</dcterms:created>
  <dcterms:modified xsi:type="dcterms:W3CDTF">2024-11-14T03:58:25Z</dcterms:modified>
</cp:coreProperties>
</file>