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4C6EBDC-C139-4A42-ACE8-2A4B33514B87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2D3446E-2E3B-4866-9FE4-704DC0F6D0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7315200" cy="3200399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entury Gothic" pitchFamily="34" charset="0"/>
              </a:rPr>
              <a:t>Pengaruh</a:t>
            </a:r>
            <a:r>
              <a:rPr lang="en-US" b="1" dirty="0" smtClean="0">
                <a:latin typeface="Century Gothic" pitchFamily="34" charset="0"/>
              </a:rPr>
              <a:t> </a:t>
            </a:r>
            <a:r>
              <a:rPr lang="en-US" b="1" dirty="0" err="1" smtClean="0">
                <a:latin typeface="Century Gothic" pitchFamily="34" charset="0"/>
              </a:rPr>
              <a:t>Daun</a:t>
            </a:r>
            <a:r>
              <a:rPr lang="en-US" b="1" dirty="0" smtClean="0">
                <a:latin typeface="Century Gothic" pitchFamily="34" charset="0"/>
              </a:rPr>
              <a:t> </a:t>
            </a:r>
            <a:r>
              <a:rPr lang="en-US" b="1" dirty="0" err="1" smtClean="0">
                <a:latin typeface="Century Gothic" pitchFamily="34" charset="0"/>
              </a:rPr>
              <a:t>Kelor</a:t>
            </a:r>
            <a:r>
              <a:rPr lang="en-US" b="1" dirty="0" smtClean="0">
                <a:latin typeface="Century Gothic" pitchFamily="34" charset="0"/>
              </a:rPr>
              <a:t> (</a:t>
            </a:r>
            <a:r>
              <a:rPr lang="en-US" b="1" dirty="0" err="1" smtClean="0">
                <a:latin typeface="Century Gothic" pitchFamily="34" charset="0"/>
              </a:rPr>
              <a:t>Moringa</a:t>
            </a:r>
            <a:r>
              <a:rPr lang="en-US" b="1" dirty="0" smtClean="0">
                <a:latin typeface="Century Gothic" pitchFamily="34" charset="0"/>
              </a:rPr>
              <a:t> </a:t>
            </a:r>
            <a:r>
              <a:rPr lang="en-US" b="1" dirty="0" err="1" smtClean="0">
                <a:latin typeface="Century Gothic" pitchFamily="34" charset="0"/>
              </a:rPr>
              <a:t>oleifera</a:t>
            </a:r>
            <a:r>
              <a:rPr lang="en-US" b="1" dirty="0" smtClean="0">
                <a:latin typeface="Century Gothic" pitchFamily="34" charset="0"/>
              </a:rPr>
              <a:t>) </a:t>
            </a:r>
            <a:r>
              <a:rPr lang="en-US" b="1" dirty="0" err="1" smtClean="0">
                <a:latin typeface="Century Gothic" pitchFamily="34" charset="0"/>
              </a:rPr>
              <a:t>Terhadap</a:t>
            </a:r>
            <a:r>
              <a:rPr lang="en-US" b="1" dirty="0" smtClean="0">
                <a:latin typeface="Century Gothic" pitchFamily="34" charset="0"/>
              </a:rPr>
              <a:t> </a:t>
            </a:r>
            <a:r>
              <a:rPr lang="en-US" b="1" dirty="0" err="1" smtClean="0">
                <a:latin typeface="Century Gothic" pitchFamily="34" charset="0"/>
              </a:rPr>
              <a:t>Pencegahan</a:t>
            </a:r>
            <a:r>
              <a:rPr lang="en-US" b="1" dirty="0" smtClean="0">
                <a:latin typeface="Century Gothic" pitchFamily="34" charset="0"/>
              </a:rPr>
              <a:t/>
            </a:r>
            <a:br>
              <a:rPr lang="en-US" b="1" dirty="0" smtClean="0">
                <a:latin typeface="Century Gothic" pitchFamily="34" charset="0"/>
              </a:rPr>
            </a:br>
            <a:r>
              <a:rPr lang="en-US" b="1" dirty="0" smtClean="0">
                <a:latin typeface="Century Gothic" pitchFamily="34" charset="0"/>
              </a:rPr>
              <a:t>Stunting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5181600"/>
            <a:ext cx="2819400" cy="1143000"/>
          </a:xfrm>
        </p:spPr>
        <p:txBody>
          <a:bodyPr>
            <a:normAutofit/>
          </a:bodyPr>
          <a:lstStyle/>
          <a:p>
            <a:pPr algn="just"/>
            <a:endParaRPr lang="en-US" dirty="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242048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PENDAHULUAN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smtClean="0"/>
              <a:t>Stunting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pertumbuhan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mana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(</a:t>
            </a:r>
            <a:r>
              <a:rPr lang="en-US" dirty="0" err="1" smtClean="0"/>
              <a:t>Sulistyaningsih</a:t>
            </a:r>
            <a:r>
              <a:rPr lang="en-US" dirty="0" smtClean="0"/>
              <a:t> et al., 2021). Stunting </a:t>
            </a:r>
            <a:r>
              <a:rPr lang="en-US" dirty="0" err="1" smtClean="0"/>
              <a:t>berisiko</a:t>
            </a:r>
            <a:r>
              <a:rPr lang="en-US" dirty="0" smtClean="0"/>
              <a:t> </a:t>
            </a:r>
            <a:r>
              <a:rPr lang="en-US" dirty="0" err="1" smtClean="0"/>
              <a:t>meningkat</a:t>
            </a:r>
            <a:r>
              <a:rPr lang="en-US" dirty="0" smtClean="0"/>
              <a:t> </a:t>
            </a:r>
            <a:r>
              <a:rPr lang="en-US" dirty="0" err="1" smtClean="0"/>
              <a:t>kesakitan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kematian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(</a:t>
            </a:r>
            <a:r>
              <a:rPr lang="en-US" dirty="0" err="1" smtClean="0"/>
              <a:t>Nugrawatiet</a:t>
            </a:r>
            <a:r>
              <a:rPr lang="en-US" dirty="0" smtClean="0"/>
              <a:t> al., 2021). </a:t>
            </a:r>
            <a:r>
              <a:rPr lang="en-US" dirty="0" err="1" smtClean="0"/>
              <a:t>Hasil</a:t>
            </a:r>
            <a:r>
              <a:rPr lang="en-US" dirty="0" smtClean="0"/>
              <a:t> data PSG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2017, </a:t>
            </a:r>
            <a:r>
              <a:rPr lang="en-US" dirty="0" err="1" smtClean="0"/>
              <a:t>prevalensi</a:t>
            </a:r>
            <a:r>
              <a:rPr lang="en-US" dirty="0" smtClean="0"/>
              <a:t> stunting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Propinsi</a:t>
            </a:r>
            <a:r>
              <a:rPr lang="en-US" dirty="0" smtClean="0"/>
              <a:t> NTB </a:t>
            </a:r>
            <a:r>
              <a:rPr lang="en-US" dirty="0" err="1" smtClean="0"/>
              <a:t>sebesar</a:t>
            </a:r>
            <a:r>
              <a:rPr lang="en-US" dirty="0" smtClean="0"/>
              <a:t> 37, 2 %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rata-rata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yakni</a:t>
            </a:r>
            <a:r>
              <a:rPr lang="en-US" dirty="0" smtClean="0"/>
              <a:t> 29, 6 %.</a:t>
            </a:r>
            <a:r>
              <a:rPr lang="en-US" dirty="0" err="1" smtClean="0"/>
              <a:t>Angka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bertambah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dibanding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tahun.2016 </a:t>
            </a:r>
            <a:r>
              <a:rPr lang="en-US" dirty="0" err="1" smtClean="0"/>
              <a:t>yakni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29, 9 %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7, 29 %.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prevalensi</a:t>
            </a:r>
            <a:r>
              <a:rPr lang="en-US" dirty="0" smtClean="0"/>
              <a:t> stunting </a:t>
            </a:r>
            <a:r>
              <a:rPr lang="en-US" dirty="0" err="1" smtClean="0"/>
              <a:t>teratas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Kabupaten</a:t>
            </a:r>
            <a:r>
              <a:rPr lang="en-US" dirty="0" smtClean="0"/>
              <a:t> Sumbawa, </a:t>
            </a:r>
            <a:r>
              <a:rPr lang="en-US" dirty="0" err="1" smtClean="0"/>
              <a:t>yaitu</a:t>
            </a:r>
            <a:r>
              <a:rPr lang="en-US" dirty="0" smtClean="0"/>
              <a:t> 41, 9 % </a:t>
            </a:r>
            <a:r>
              <a:rPr lang="en-US" dirty="0" err="1" smtClean="0"/>
              <a:t>disusul</a:t>
            </a:r>
            <a:r>
              <a:rPr lang="en-US" dirty="0" smtClean="0"/>
              <a:t> Lombok Tengah 39, 9 %, </a:t>
            </a:r>
            <a:r>
              <a:rPr lang="en-US" dirty="0" err="1" smtClean="0"/>
              <a:t>Dompu</a:t>
            </a:r>
            <a:r>
              <a:rPr lang="en-US" dirty="0" smtClean="0"/>
              <a:t> 38, 3 %, Kota </a:t>
            </a:r>
            <a:r>
              <a:rPr lang="en-US" dirty="0" err="1" smtClean="0"/>
              <a:t>Mataram</a:t>
            </a:r>
            <a:r>
              <a:rPr lang="en-US" dirty="0" smtClean="0"/>
              <a:t> 37, 8 %, Lombok Utara 37, 6 %, </a:t>
            </a:r>
            <a:r>
              <a:rPr lang="en-US" dirty="0" err="1" smtClean="0"/>
              <a:t>Bima</a:t>
            </a:r>
            <a:r>
              <a:rPr lang="en-US" dirty="0" smtClean="0"/>
              <a:t> 36, 6 %, Kota </a:t>
            </a:r>
            <a:r>
              <a:rPr lang="en-US" dirty="0" err="1" smtClean="0"/>
              <a:t>Bima</a:t>
            </a:r>
            <a:r>
              <a:rPr lang="en-US" dirty="0" smtClean="0"/>
              <a:t> 36, 3 %, Lombok Barat 36, 1 % </a:t>
            </a:r>
            <a:r>
              <a:rPr lang="en-US" dirty="0" err="1" smtClean="0"/>
              <a:t>serta</a:t>
            </a:r>
            <a:r>
              <a:rPr lang="en-US" dirty="0" smtClean="0"/>
              <a:t> Lombok </a:t>
            </a:r>
            <a:r>
              <a:rPr lang="en-US" dirty="0" err="1" smtClean="0"/>
              <a:t>Timur</a:t>
            </a:r>
            <a:r>
              <a:rPr lang="en-US" dirty="0" smtClean="0"/>
              <a:t> 35, 1 %. (</a:t>
            </a:r>
            <a:r>
              <a:rPr lang="en-US" dirty="0" err="1" smtClean="0"/>
              <a:t>Firman</a:t>
            </a:r>
            <a:r>
              <a:rPr lang="en-US" dirty="0" smtClean="0"/>
              <a:t>, 2018) </a:t>
            </a:r>
            <a:endParaRPr lang="en-US" dirty="0" smtClean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</a:t>
            </a:r>
            <a:r>
              <a:rPr lang="en-US" dirty="0" err="1" smtClean="0">
                <a:latin typeface="Berlin Sans FB" pitchFamily="34" charset="0"/>
              </a:rPr>
              <a:t>Pengaruh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Daun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Kelor</a:t>
            </a:r>
            <a:r>
              <a:rPr lang="en-US" dirty="0" smtClean="0">
                <a:latin typeface="Berlin Sans FB" pitchFamily="34" charset="0"/>
              </a:rPr>
              <a:t> (</a:t>
            </a:r>
            <a:r>
              <a:rPr lang="en-US" dirty="0" err="1" smtClean="0">
                <a:latin typeface="Berlin Sans FB" pitchFamily="34" charset="0"/>
              </a:rPr>
              <a:t>Moringa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oleifera</a:t>
            </a:r>
            <a:r>
              <a:rPr lang="en-US" dirty="0" smtClean="0">
                <a:latin typeface="Berlin Sans FB" pitchFamily="34" charset="0"/>
              </a:rPr>
              <a:t>) </a:t>
            </a:r>
            <a:r>
              <a:rPr lang="en-US" dirty="0" err="1" smtClean="0">
                <a:latin typeface="Berlin Sans FB" pitchFamily="34" charset="0"/>
              </a:rPr>
              <a:t>Terhadap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Pencegahan</a:t>
            </a:r>
            <a:r>
              <a:rPr lang="en-US" dirty="0" smtClean="0">
                <a:latin typeface="Berlin Sans FB" pitchFamily="34" charset="0"/>
              </a:rPr>
              <a:t> Stunting </a:t>
            </a:r>
            <a:r>
              <a:rPr lang="en-US" dirty="0" err="1" smtClean="0">
                <a:latin typeface="Berlin Sans FB" pitchFamily="34" charset="0"/>
              </a:rPr>
              <a:t>Tujuan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dari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penelitian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ini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yaitu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untuk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mengetahui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pengaruh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daun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kelor</a:t>
            </a:r>
            <a:r>
              <a:rPr lang="en-US" dirty="0" smtClean="0">
                <a:latin typeface="Berlin Sans FB" pitchFamily="34" charset="0"/>
              </a:rPr>
              <a:t> (</a:t>
            </a:r>
            <a:r>
              <a:rPr lang="en-US" dirty="0" err="1" smtClean="0">
                <a:latin typeface="Berlin Sans FB" pitchFamily="34" charset="0"/>
              </a:rPr>
              <a:t>moringa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oleifera</a:t>
            </a:r>
            <a:r>
              <a:rPr lang="en-US" dirty="0" smtClean="0">
                <a:latin typeface="Berlin Sans FB" pitchFamily="34" charset="0"/>
              </a:rPr>
              <a:t>) </a:t>
            </a:r>
            <a:r>
              <a:rPr lang="en-US" dirty="0" err="1" smtClean="0">
                <a:latin typeface="Berlin Sans FB" pitchFamily="34" charset="0"/>
              </a:rPr>
              <a:t>terhadap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pencegahan</a:t>
            </a:r>
            <a:r>
              <a:rPr lang="en-US" dirty="0" smtClean="0">
                <a:latin typeface="Berlin Sans FB" pitchFamily="34" charset="0"/>
              </a:rPr>
              <a:t> stunting. </a:t>
            </a:r>
            <a:r>
              <a:rPr lang="en-US" dirty="0" err="1" smtClean="0">
                <a:latin typeface="Berlin Sans FB" pitchFamily="34" charset="0"/>
              </a:rPr>
              <a:t>Metode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dalam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penelitian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adalah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lieratur</a:t>
            </a:r>
            <a:r>
              <a:rPr lang="en-US" dirty="0" smtClean="0">
                <a:latin typeface="Berlin Sans FB" pitchFamily="34" charset="0"/>
              </a:rPr>
              <a:t> review, </a:t>
            </a:r>
            <a:r>
              <a:rPr lang="en-US" dirty="0" err="1" smtClean="0">
                <a:latin typeface="Berlin Sans FB" pitchFamily="34" charset="0"/>
              </a:rPr>
              <a:t>yaitu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mencoba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untuk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menggali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bagaimana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faktor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pemberian</a:t>
            </a:r>
            <a:r>
              <a:rPr lang="en-US" dirty="0" smtClean="0">
                <a:latin typeface="Berlin Sans FB" pitchFamily="34" charset="0"/>
              </a:rPr>
              <a:t> ASI </a:t>
            </a:r>
            <a:r>
              <a:rPr lang="en-US" dirty="0" err="1" smtClean="0">
                <a:latin typeface="Berlin Sans FB" pitchFamily="34" charset="0"/>
              </a:rPr>
              <a:t>eksklusif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terhadap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kejadian</a:t>
            </a:r>
            <a:r>
              <a:rPr lang="en-US" dirty="0" smtClean="0">
                <a:latin typeface="Berlin Sans FB" pitchFamily="34" charset="0"/>
              </a:rPr>
              <a:t> stunting. </a:t>
            </a:r>
            <a:r>
              <a:rPr lang="en-US" dirty="0" err="1" smtClean="0">
                <a:latin typeface="Berlin Sans FB" pitchFamily="34" charset="0"/>
              </a:rPr>
              <a:t>Hasil</a:t>
            </a:r>
            <a:r>
              <a:rPr lang="en-US" dirty="0" smtClean="0">
                <a:latin typeface="Berlin Sans FB" pitchFamily="34" charset="0"/>
              </a:rPr>
              <a:t> review </a:t>
            </a:r>
            <a:r>
              <a:rPr lang="en-US" dirty="0" err="1" smtClean="0">
                <a:latin typeface="Berlin Sans FB" pitchFamily="34" charset="0"/>
              </a:rPr>
              <a:t>dari</a:t>
            </a:r>
            <a:r>
              <a:rPr lang="en-US" dirty="0" smtClean="0">
                <a:latin typeface="Berlin Sans FB" pitchFamily="34" charset="0"/>
              </a:rPr>
              <a:t> 5 </a:t>
            </a:r>
            <a:r>
              <a:rPr lang="en-US" dirty="0" err="1" smtClean="0">
                <a:latin typeface="Berlin Sans FB" pitchFamily="34" charset="0"/>
              </a:rPr>
              <a:t>jurnal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menunjukkan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bahwa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terdapat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hasil</a:t>
            </a:r>
            <a:r>
              <a:rPr lang="en-US" dirty="0" smtClean="0">
                <a:latin typeface="Berlin Sans FB" pitchFamily="34" charset="0"/>
              </a:rPr>
              <a:t> yang </a:t>
            </a:r>
            <a:r>
              <a:rPr lang="en-US" dirty="0" err="1" smtClean="0">
                <a:latin typeface="Berlin Sans FB" pitchFamily="34" charset="0"/>
              </a:rPr>
              <a:t>signifikan</a:t>
            </a:r>
            <a:r>
              <a:rPr lang="en-US" dirty="0" smtClean="0">
                <a:latin typeface="Berlin Sans FB" pitchFamily="34" charset="0"/>
              </a:rPr>
              <a:t>, </a:t>
            </a:r>
            <a:r>
              <a:rPr lang="en-US" dirty="0" err="1" smtClean="0">
                <a:latin typeface="Berlin Sans FB" pitchFamily="34" charset="0"/>
              </a:rPr>
              <a:t>pengaruh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daun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kelor</a:t>
            </a:r>
            <a:r>
              <a:rPr lang="en-US" dirty="0" smtClean="0">
                <a:latin typeface="Berlin Sans FB" pitchFamily="34" charset="0"/>
              </a:rPr>
              <a:t> (</a:t>
            </a:r>
            <a:r>
              <a:rPr lang="en-US" dirty="0" err="1" smtClean="0">
                <a:latin typeface="Berlin Sans FB" pitchFamily="34" charset="0"/>
              </a:rPr>
              <a:t>moringa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oleifera</a:t>
            </a:r>
            <a:r>
              <a:rPr lang="en-US" dirty="0" smtClean="0">
                <a:latin typeface="Berlin Sans FB" pitchFamily="34" charset="0"/>
              </a:rPr>
              <a:t>) </a:t>
            </a:r>
            <a:r>
              <a:rPr lang="en-US" dirty="0" err="1" smtClean="0">
                <a:latin typeface="Berlin Sans FB" pitchFamily="34" charset="0"/>
              </a:rPr>
              <a:t>terhadap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pencegahan</a:t>
            </a:r>
            <a:r>
              <a:rPr lang="en-US" dirty="0" smtClean="0">
                <a:latin typeface="Berlin Sans FB" pitchFamily="34" charset="0"/>
              </a:rPr>
              <a:t> stunting </a:t>
            </a:r>
            <a:r>
              <a:rPr lang="en-US" dirty="0" err="1" smtClean="0">
                <a:latin typeface="Berlin Sans FB" pitchFamily="34" charset="0"/>
              </a:rPr>
              <a:t>pada</a:t>
            </a:r>
            <a:r>
              <a:rPr lang="en-US" dirty="0" smtClean="0">
                <a:latin typeface="Berlin Sans FB" pitchFamily="34" charset="0"/>
              </a:rPr>
              <a:t> </a:t>
            </a:r>
            <a:r>
              <a:rPr lang="en-US" dirty="0" err="1" smtClean="0">
                <a:latin typeface="Berlin Sans FB" pitchFamily="34" charset="0"/>
              </a:rPr>
              <a:t>anak</a:t>
            </a:r>
            <a:endParaRPr lang="en-US" dirty="0">
              <a:latin typeface="Berlin Sans FB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pembahasan</a:t>
            </a:r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r>
              <a:rPr lang="en-US" dirty="0" smtClean="0"/>
              <a:t> 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 </a:t>
            </a: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bioaktifnya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fenolik</a:t>
            </a:r>
            <a:r>
              <a:rPr lang="en-US" dirty="0" smtClean="0"/>
              <a:t>.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dilaporkan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nutrisi</a:t>
            </a:r>
            <a:r>
              <a:rPr lang="en-US" dirty="0" smtClean="0"/>
              <a:t> yang </a:t>
            </a:r>
            <a:r>
              <a:rPr lang="en-US" dirty="0" err="1" smtClean="0"/>
              <a:t>tinggi</a:t>
            </a:r>
            <a:r>
              <a:rPr lang="en-US" dirty="0" smtClean="0"/>
              <a:t>: 10 kali </a:t>
            </a:r>
            <a:r>
              <a:rPr lang="en-US" dirty="0" err="1" smtClean="0"/>
              <a:t>lipat</a:t>
            </a:r>
            <a:r>
              <a:rPr lang="en-US" dirty="0" smtClean="0"/>
              <a:t> vitamin A yang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wortel</a:t>
            </a:r>
            <a:r>
              <a:rPr lang="en-US" dirty="0" smtClean="0"/>
              <a:t>, 17 kali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  <a:r>
              <a:rPr lang="en-US" dirty="0" err="1" smtClean="0"/>
              <a:t>susu</a:t>
            </a:r>
            <a:r>
              <a:rPr lang="en-US" dirty="0" smtClean="0"/>
              <a:t>, 15 kali </a:t>
            </a:r>
            <a:r>
              <a:rPr lang="en-US" dirty="0" err="1" smtClean="0"/>
              <a:t>kalium</a:t>
            </a:r>
            <a:r>
              <a:rPr lang="en-US" dirty="0" smtClean="0"/>
              <a:t> </a:t>
            </a:r>
            <a:r>
              <a:rPr lang="en-US" dirty="0" err="1" smtClean="0"/>
              <a:t>pisang</a:t>
            </a:r>
            <a:r>
              <a:rPr lang="en-US" dirty="0" smtClean="0"/>
              <a:t>, 25 kali </a:t>
            </a:r>
            <a:r>
              <a:rPr lang="en-US" dirty="0" err="1" smtClean="0"/>
              <a:t>lipat</a:t>
            </a:r>
            <a:r>
              <a:rPr lang="en-US" dirty="0" smtClean="0"/>
              <a:t>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bayam</a:t>
            </a:r>
            <a:r>
              <a:rPr lang="en-US" dirty="0" smtClean="0"/>
              <a:t>, 9 kali </a:t>
            </a:r>
            <a:r>
              <a:rPr lang="en-US" dirty="0" err="1" smtClean="0"/>
              <a:t>lipat</a:t>
            </a:r>
            <a:r>
              <a:rPr lang="en-US" dirty="0" smtClean="0"/>
              <a:t> protein yoghurt (</a:t>
            </a:r>
            <a:r>
              <a:rPr lang="en-US" dirty="0" err="1" smtClean="0"/>
              <a:t>Zungu</a:t>
            </a:r>
            <a:r>
              <a:rPr lang="en-US" dirty="0" smtClean="0"/>
              <a:t>, et al., 2019).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mengatasi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kekebalan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620000" cy="48463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</a:t>
            </a:r>
          </a:p>
          <a:p>
            <a:pPr>
              <a:buNone/>
            </a:pPr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828800"/>
            <a:ext cx="7242048" cy="2514600"/>
          </a:xfrm>
        </p:spPr>
        <p:txBody>
          <a:bodyPr/>
          <a:lstStyle/>
          <a:p>
            <a:pPr algn="ctr"/>
            <a:r>
              <a:rPr lang="en-US" dirty="0" err="1" smtClean="0"/>
              <a:t>terimakasih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71</TotalTime>
  <Words>444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Opulent</vt:lpstr>
      <vt:lpstr>Pengaruh Daun Kelor (Moringa oleifera) Terhadap Pencegahan Stunting</vt:lpstr>
      <vt:lpstr>PENDAHULUAN</vt:lpstr>
      <vt:lpstr>metode</vt:lpstr>
      <vt:lpstr>pembahasan</vt:lpstr>
      <vt:lpstr>kesimpulan</vt:lpstr>
      <vt:lpstr>terimakasih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Daun Kelor (Moringa oleifera) Terhadap Pencegahan Stunting</dc:title>
  <dc:creator>CBT</dc:creator>
  <cp:lastModifiedBy>CBT</cp:lastModifiedBy>
  <cp:revision>8</cp:revision>
  <dcterms:created xsi:type="dcterms:W3CDTF">2024-11-28T00:31:47Z</dcterms:created>
  <dcterms:modified xsi:type="dcterms:W3CDTF">2024-11-28T01:42:59Z</dcterms:modified>
</cp:coreProperties>
</file>