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8305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50A90A-5CF1-4BCF-8792-DBB4D487CCBC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D67DA7-715C-4299-AE87-C8CF17E26F7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Literature Review: </a:t>
            </a:r>
            <a:r>
              <a:rPr lang="en-US" dirty="0" err="1" smtClean="0"/>
              <a:t>Terapi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Dismenore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 err="1" smtClean="0"/>
              <a:t>Irni</a:t>
            </a:r>
            <a:r>
              <a:rPr lang="en-US" sz="1800" dirty="0" smtClean="0"/>
              <a:t> Setyawati1, </a:t>
            </a:r>
            <a:r>
              <a:rPr lang="en-US" sz="1800" dirty="0" err="1" smtClean="0"/>
              <a:t>Nurul</a:t>
            </a:r>
            <a:r>
              <a:rPr lang="en-US" sz="1800" dirty="0" smtClean="0"/>
              <a:t> Fatmawati2, </a:t>
            </a:r>
            <a:r>
              <a:rPr lang="en-US" sz="1800" dirty="0" err="1" smtClean="0"/>
              <a:t>Yadul</a:t>
            </a:r>
            <a:r>
              <a:rPr lang="en-US" sz="1800" dirty="0" smtClean="0"/>
              <a:t> Ulya3, </a:t>
            </a:r>
            <a:r>
              <a:rPr lang="en-US" sz="1800" dirty="0" err="1" smtClean="0"/>
              <a:t>Siskha</a:t>
            </a:r>
            <a:r>
              <a:rPr lang="en-US" sz="1800" dirty="0" smtClean="0"/>
              <a:t> Maya Herlina4, Sarah</a:t>
            </a:r>
          </a:p>
          <a:p>
            <a:r>
              <a:rPr lang="en-US" sz="1800" dirty="0" err="1" smtClean="0"/>
              <a:t>Husyanti</a:t>
            </a:r>
            <a:endParaRPr lang="en-US" sz="1800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2590800" cy="44499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Article History:</a:t>
            </a: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Diterima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Desember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2022</a:t>
            </a: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Diterbitkan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Maret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2023</a:t>
            </a:r>
          </a:p>
          <a:p>
            <a:pPr>
              <a:buNone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Key words:</a:t>
            </a: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Nyeri,Dismenenor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657600" y="1905000"/>
            <a:ext cx="5029200" cy="43737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perut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menstruasi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biasa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awal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siklus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menstruasi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Terdapat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beberapa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mengatasi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biasa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remaja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farmakologi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farmakologi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Salah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farmakologi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tradisional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penyedotan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cupping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penghisap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mengurangi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saat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ingin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kajian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literatur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topik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menurunkan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literature review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data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berupa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jurnal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terindeks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minimal</a:t>
            </a: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terakhir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2013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sampai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2023 yang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diakses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laman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scholar.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identifikasi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judul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ditemukan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tahap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akhir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hanya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PENDAHULUAN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999"/>
            <a:ext cx="3733800" cy="44499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100" dirty="0" err="1" smtClean="0"/>
              <a:t>Dismenore</a:t>
            </a:r>
            <a:r>
              <a:rPr lang="en-US" sz="1100" dirty="0" smtClean="0"/>
              <a:t> </a:t>
            </a:r>
            <a:r>
              <a:rPr lang="en-US" sz="1100" dirty="0" err="1" smtClean="0"/>
              <a:t>adalah</a:t>
            </a:r>
            <a:r>
              <a:rPr lang="en-US" sz="1100" dirty="0" smtClean="0"/>
              <a:t> </a:t>
            </a:r>
            <a:r>
              <a:rPr lang="en-US" sz="1100" dirty="0" err="1" smtClean="0"/>
              <a:t>nyeri</a:t>
            </a:r>
            <a:r>
              <a:rPr lang="en-US" sz="1100" dirty="0" smtClean="0"/>
              <a:t> </a:t>
            </a:r>
            <a:r>
              <a:rPr lang="en-US" sz="1100" dirty="0" err="1" smtClean="0"/>
              <a:t>perut</a:t>
            </a:r>
            <a:r>
              <a:rPr lang="en-US" sz="1100" dirty="0" smtClean="0"/>
              <a:t> </a:t>
            </a:r>
            <a:r>
              <a:rPr lang="en-US" sz="1100" dirty="0" err="1" smtClean="0"/>
              <a:t>saat</a:t>
            </a:r>
            <a:r>
              <a:rPr lang="en-US" sz="1100" dirty="0" smtClean="0"/>
              <a:t> </a:t>
            </a:r>
            <a:r>
              <a:rPr lang="en-US" sz="1100" dirty="0" err="1" smtClean="0"/>
              <a:t>menstruasi</a:t>
            </a:r>
            <a:endParaRPr lang="en-US" sz="1100" dirty="0" smtClean="0"/>
          </a:p>
          <a:p>
            <a:pPr>
              <a:buNone/>
            </a:pPr>
            <a:r>
              <a:rPr lang="en-US" sz="1100" dirty="0" smtClean="0"/>
              <a:t>yang </a:t>
            </a:r>
            <a:r>
              <a:rPr lang="en-US" sz="1100" dirty="0" err="1" smtClean="0"/>
              <a:t>biasa</a:t>
            </a:r>
            <a:r>
              <a:rPr lang="en-US" sz="1100" dirty="0" smtClean="0"/>
              <a:t> </a:t>
            </a:r>
            <a:r>
              <a:rPr lang="en-US" sz="1100" dirty="0" err="1" smtClean="0"/>
              <a:t>terjadi</a:t>
            </a:r>
            <a:r>
              <a:rPr lang="en-US" sz="1100" dirty="0" smtClean="0"/>
              <a:t> </a:t>
            </a:r>
            <a:r>
              <a:rPr lang="en-US" sz="1100" dirty="0" err="1" smtClean="0"/>
              <a:t>pada</a:t>
            </a:r>
            <a:r>
              <a:rPr lang="en-US" sz="1100" dirty="0" smtClean="0"/>
              <a:t> </a:t>
            </a:r>
            <a:r>
              <a:rPr lang="en-US" sz="1100" dirty="0" err="1" smtClean="0"/>
              <a:t>awal</a:t>
            </a:r>
            <a:r>
              <a:rPr lang="en-US" sz="1100" dirty="0" smtClean="0"/>
              <a:t> </a:t>
            </a:r>
            <a:r>
              <a:rPr lang="en-US" sz="1100" dirty="0" err="1" smtClean="0"/>
              <a:t>siklus</a:t>
            </a:r>
            <a:r>
              <a:rPr lang="en-US" sz="1100" dirty="0" smtClean="0"/>
              <a:t> </a:t>
            </a:r>
            <a:r>
              <a:rPr lang="en-US" sz="1100" dirty="0" err="1" smtClean="0"/>
              <a:t>menstruasi</a:t>
            </a:r>
            <a:r>
              <a:rPr lang="en-US" sz="1100" dirty="0" smtClean="0"/>
              <a:t>.</a:t>
            </a:r>
          </a:p>
          <a:p>
            <a:pPr>
              <a:buNone/>
            </a:pPr>
            <a:r>
              <a:rPr lang="en-US" sz="1100" dirty="0" err="1" smtClean="0"/>
              <a:t>Dismenore</a:t>
            </a:r>
            <a:r>
              <a:rPr lang="en-US" sz="1100" dirty="0" smtClean="0"/>
              <a:t> </a:t>
            </a:r>
            <a:r>
              <a:rPr lang="en-US" sz="1100" dirty="0" err="1" smtClean="0"/>
              <a:t>terdiri</a:t>
            </a:r>
            <a:r>
              <a:rPr lang="en-US" sz="1100" dirty="0" smtClean="0"/>
              <a:t> </a:t>
            </a:r>
            <a:r>
              <a:rPr lang="en-US" sz="1100" dirty="0" err="1" smtClean="0"/>
              <a:t>dari</a:t>
            </a:r>
            <a:r>
              <a:rPr lang="en-US" sz="1100" dirty="0" smtClean="0"/>
              <a:t> </a:t>
            </a:r>
            <a:r>
              <a:rPr lang="en-US" sz="1100" dirty="0" err="1" smtClean="0"/>
              <a:t>dismenore</a:t>
            </a:r>
            <a:r>
              <a:rPr lang="en-US" sz="1100" dirty="0" smtClean="0"/>
              <a:t> primer </a:t>
            </a:r>
            <a:r>
              <a:rPr lang="en-US" sz="1100" dirty="0" err="1" smtClean="0"/>
              <a:t>dan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sekunder</a:t>
            </a:r>
            <a:r>
              <a:rPr lang="en-US" sz="1100" dirty="0" smtClean="0"/>
              <a:t>. </a:t>
            </a:r>
            <a:r>
              <a:rPr lang="en-US" sz="1100" dirty="0" err="1" smtClean="0"/>
              <a:t>Dismenore</a:t>
            </a:r>
            <a:r>
              <a:rPr lang="en-US" sz="1100" dirty="0" smtClean="0"/>
              <a:t> primer </a:t>
            </a:r>
            <a:r>
              <a:rPr lang="en-US" sz="1100" dirty="0" err="1" smtClean="0"/>
              <a:t>merupakan</a:t>
            </a:r>
            <a:r>
              <a:rPr lang="en-US" sz="1100" dirty="0" smtClean="0"/>
              <a:t> </a:t>
            </a:r>
            <a:r>
              <a:rPr lang="en-US" sz="1100" dirty="0" err="1" smtClean="0"/>
              <a:t>nyeri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perut</a:t>
            </a:r>
            <a:r>
              <a:rPr lang="en-US" sz="1100" dirty="0" smtClean="0"/>
              <a:t> yang </a:t>
            </a:r>
            <a:r>
              <a:rPr lang="en-US" sz="1100" dirty="0" err="1" smtClean="0"/>
              <a:t>terjadi</a:t>
            </a:r>
            <a:r>
              <a:rPr lang="en-US" sz="1100" dirty="0" smtClean="0"/>
              <a:t> </a:t>
            </a:r>
            <a:r>
              <a:rPr lang="en-US" sz="1100" dirty="0" err="1" smtClean="0"/>
              <a:t>karena</a:t>
            </a:r>
            <a:r>
              <a:rPr lang="en-US" sz="1100" dirty="0" smtClean="0"/>
              <a:t> </a:t>
            </a:r>
            <a:r>
              <a:rPr lang="en-US" sz="1100" dirty="0" err="1" smtClean="0"/>
              <a:t>hipertonus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vasokonstriksi</a:t>
            </a:r>
            <a:r>
              <a:rPr lang="en-US" sz="1100" dirty="0" smtClean="0"/>
              <a:t> </a:t>
            </a:r>
            <a:r>
              <a:rPr lang="en-US" sz="1100" dirty="0" err="1" smtClean="0"/>
              <a:t>pada</a:t>
            </a:r>
            <a:r>
              <a:rPr lang="en-US" sz="1100" dirty="0" smtClean="0"/>
              <a:t> </a:t>
            </a:r>
            <a:r>
              <a:rPr lang="en-US" sz="1100" dirty="0" err="1" smtClean="0"/>
              <a:t>myometrium</a:t>
            </a:r>
            <a:r>
              <a:rPr lang="en-US" sz="1100" dirty="0" smtClean="0"/>
              <a:t> </a:t>
            </a:r>
            <a:r>
              <a:rPr lang="en-US" sz="1100" dirty="0" err="1" smtClean="0"/>
              <a:t>sehingga</a:t>
            </a:r>
            <a:r>
              <a:rPr lang="en-US" sz="1100" dirty="0" smtClean="0"/>
              <a:t> </a:t>
            </a:r>
            <a:r>
              <a:rPr lang="en-US" sz="1100" dirty="0" err="1" smtClean="0"/>
              <a:t>terjadi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iskemia</a:t>
            </a:r>
            <a:r>
              <a:rPr lang="en-US" sz="1100" dirty="0" smtClean="0"/>
              <a:t> </a:t>
            </a:r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 err="1" smtClean="0"/>
              <a:t>nyeri</a:t>
            </a:r>
            <a:r>
              <a:rPr lang="en-US" sz="1100" dirty="0" smtClean="0"/>
              <a:t> </a:t>
            </a:r>
            <a:r>
              <a:rPr lang="en-US" sz="1100" dirty="0" err="1" smtClean="0"/>
              <a:t>pada</a:t>
            </a:r>
            <a:r>
              <a:rPr lang="en-US" sz="1100" dirty="0" smtClean="0"/>
              <a:t> </a:t>
            </a:r>
            <a:r>
              <a:rPr lang="en-US" sz="1100" dirty="0" err="1" smtClean="0"/>
              <a:t>bagian</a:t>
            </a:r>
            <a:r>
              <a:rPr lang="en-US" sz="1100" dirty="0" smtClean="0"/>
              <a:t> </a:t>
            </a:r>
            <a:r>
              <a:rPr lang="en-US" sz="1100" dirty="0" err="1" smtClean="0"/>
              <a:t>bawah</a:t>
            </a:r>
            <a:r>
              <a:rPr lang="en-US" sz="1100" dirty="0" smtClean="0"/>
              <a:t> </a:t>
            </a:r>
            <a:r>
              <a:rPr lang="en-US" sz="1100" dirty="0" err="1" smtClean="0"/>
              <a:t>perut</a:t>
            </a:r>
            <a:r>
              <a:rPr lang="en-US" sz="1100" dirty="0" smtClean="0"/>
              <a:t> </a:t>
            </a:r>
            <a:r>
              <a:rPr lang="en-US" sz="1100" dirty="0" err="1" smtClean="0"/>
              <a:t>saat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menstruasi</a:t>
            </a:r>
            <a:r>
              <a:rPr lang="en-US" sz="1100" dirty="0" smtClean="0"/>
              <a:t>, </a:t>
            </a:r>
            <a:r>
              <a:rPr lang="en-US" sz="1100" dirty="0" err="1" smtClean="0"/>
              <a:t>sedangkan</a:t>
            </a:r>
            <a:r>
              <a:rPr lang="en-US" sz="1100" dirty="0" smtClean="0"/>
              <a:t> </a:t>
            </a:r>
            <a:r>
              <a:rPr lang="en-US" sz="1100" dirty="0" err="1" smtClean="0"/>
              <a:t>dismenore</a:t>
            </a:r>
            <a:r>
              <a:rPr lang="en-US" sz="1100" dirty="0" smtClean="0"/>
              <a:t> </a:t>
            </a:r>
            <a:r>
              <a:rPr lang="en-US" sz="1100" dirty="0" err="1" smtClean="0"/>
              <a:t>sekunder</a:t>
            </a:r>
            <a:r>
              <a:rPr lang="en-US" sz="1100" dirty="0" smtClean="0"/>
              <a:t> </a:t>
            </a:r>
            <a:r>
              <a:rPr lang="en-US" sz="1100" dirty="0" err="1" smtClean="0"/>
              <a:t>terjadi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karena</a:t>
            </a:r>
            <a:r>
              <a:rPr lang="en-US" sz="1100" dirty="0" smtClean="0"/>
              <a:t> </a:t>
            </a:r>
            <a:r>
              <a:rPr lang="en-US" sz="1100" dirty="0" err="1" smtClean="0"/>
              <a:t>adanya</a:t>
            </a:r>
            <a:r>
              <a:rPr lang="en-US" sz="1100" dirty="0" smtClean="0"/>
              <a:t> </a:t>
            </a:r>
            <a:r>
              <a:rPr lang="en-US" sz="1100" dirty="0" err="1" smtClean="0"/>
              <a:t>kelainan</a:t>
            </a:r>
            <a:r>
              <a:rPr lang="en-US" sz="1100" dirty="0" smtClean="0"/>
              <a:t> </a:t>
            </a:r>
            <a:r>
              <a:rPr lang="en-US" sz="1100" dirty="0" err="1" smtClean="0"/>
              <a:t>ginekologis</a:t>
            </a:r>
            <a:r>
              <a:rPr lang="en-US" sz="1100" dirty="0" smtClean="0"/>
              <a:t> (</a:t>
            </a:r>
            <a:r>
              <a:rPr lang="en-US" sz="1100" dirty="0" err="1" smtClean="0"/>
              <a:t>Larasati</a:t>
            </a:r>
            <a:r>
              <a:rPr lang="en-US" sz="1100" dirty="0" smtClean="0"/>
              <a:t> &amp;</a:t>
            </a:r>
          </a:p>
          <a:p>
            <a:pPr>
              <a:buNone/>
            </a:pPr>
            <a:r>
              <a:rPr lang="en-US" sz="1100" dirty="0" err="1" smtClean="0"/>
              <a:t>AlatasTerdapat</a:t>
            </a:r>
            <a:r>
              <a:rPr lang="en-US" sz="1100" dirty="0" smtClean="0"/>
              <a:t> </a:t>
            </a:r>
            <a:r>
              <a:rPr lang="en-US" sz="1100" dirty="0" err="1" smtClean="0"/>
              <a:t>beberapa</a:t>
            </a:r>
            <a:r>
              <a:rPr lang="en-US" sz="1100" dirty="0" smtClean="0"/>
              <a:t> </a:t>
            </a:r>
            <a:r>
              <a:rPr lang="en-US" sz="1100" dirty="0" err="1" smtClean="0"/>
              <a:t>cara</a:t>
            </a:r>
            <a:r>
              <a:rPr lang="en-US" sz="1100" dirty="0" smtClean="0"/>
              <a:t> </a:t>
            </a:r>
            <a:r>
              <a:rPr lang="en-US" sz="1100" dirty="0" err="1" smtClean="0"/>
              <a:t>mengatasi</a:t>
            </a:r>
            <a:r>
              <a:rPr lang="en-US" sz="1100" dirty="0" smtClean="0"/>
              <a:t> </a:t>
            </a:r>
            <a:r>
              <a:rPr lang="en-US" sz="1100" dirty="0" err="1" smtClean="0"/>
              <a:t>dismenore</a:t>
            </a:r>
            <a:endParaRPr lang="en-US" sz="1100" dirty="0" smtClean="0"/>
          </a:p>
          <a:p>
            <a:pPr>
              <a:buNone/>
            </a:pPr>
            <a:r>
              <a:rPr lang="en-US" sz="1100" dirty="0" smtClean="0"/>
              <a:t>yang </a:t>
            </a:r>
            <a:r>
              <a:rPr lang="en-US" sz="1100" dirty="0" err="1" smtClean="0"/>
              <a:t>biasa</a:t>
            </a:r>
            <a:r>
              <a:rPr lang="en-US" sz="1100" dirty="0" smtClean="0"/>
              <a:t> </a:t>
            </a:r>
            <a:r>
              <a:rPr lang="en-US" sz="1100" dirty="0" err="1" smtClean="0"/>
              <a:t>dilakukan</a:t>
            </a:r>
            <a:r>
              <a:rPr lang="en-US" sz="1100" dirty="0" smtClean="0"/>
              <a:t> </a:t>
            </a:r>
            <a:r>
              <a:rPr lang="en-US" sz="1100" dirty="0" err="1" smtClean="0"/>
              <a:t>oleh</a:t>
            </a:r>
            <a:r>
              <a:rPr lang="en-US" sz="1100" dirty="0" smtClean="0"/>
              <a:t> </a:t>
            </a:r>
            <a:r>
              <a:rPr lang="en-US" sz="1100" dirty="0" err="1" smtClean="0"/>
              <a:t>remaja</a:t>
            </a:r>
            <a:r>
              <a:rPr lang="en-US" sz="1100" dirty="0" smtClean="0"/>
              <a:t>, </a:t>
            </a:r>
            <a:r>
              <a:rPr lang="en-US" sz="1100" dirty="0" err="1" smtClean="0"/>
              <a:t>yaitu</a:t>
            </a:r>
            <a:r>
              <a:rPr lang="en-US" sz="1100" dirty="0" smtClean="0"/>
              <a:t> </a:t>
            </a:r>
            <a:r>
              <a:rPr lang="en-US" sz="1100" dirty="0" err="1" smtClean="0"/>
              <a:t>minum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jamu</a:t>
            </a:r>
            <a:r>
              <a:rPr lang="en-US" sz="1100" dirty="0" smtClean="0"/>
              <a:t>, </a:t>
            </a:r>
            <a:r>
              <a:rPr lang="en-US" sz="1100" dirty="0" err="1" smtClean="0"/>
              <a:t>pemijatan</a:t>
            </a:r>
            <a:r>
              <a:rPr lang="en-US" sz="1100" dirty="0" smtClean="0"/>
              <a:t>, </a:t>
            </a:r>
            <a:r>
              <a:rPr lang="en-US" sz="1100" dirty="0" err="1" smtClean="0"/>
              <a:t>istirahat</a:t>
            </a:r>
            <a:r>
              <a:rPr lang="en-US" sz="1100" dirty="0" smtClean="0"/>
              <a:t> yang </a:t>
            </a:r>
            <a:r>
              <a:rPr lang="en-US" sz="1100" dirty="0" err="1" smtClean="0"/>
              <a:t>cukup</a:t>
            </a:r>
            <a:r>
              <a:rPr lang="en-US" sz="1100" dirty="0" smtClean="0"/>
              <a:t>,</a:t>
            </a:r>
          </a:p>
          <a:p>
            <a:pPr>
              <a:buNone/>
            </a:pPr>
            <a:r>
              <a:rPr lang="en-US" sz="1100" dirty="0" err="1" smtClean="0"/>
              <a:t>memosisikan</a:t>
            </a:r>
            <a:r>
              <a:rPr lang="en-US" sz="1100" dirty="0" smtClean="0"/>
              <a:t> </a:t>
            </a:r>
            <a:r>
              <a:rPr lang="en-US" sz="1100" dirty="0" err="1" smtClean="0"/>
              <a:t>diri</a:t>
            </a:r>
            <a:r>
              <a:rPr lang="en-US" sz="1100" dirty="0" smtClean="0"/>
              <a:t> knee chest, </a:t>
            </a:r>
            <a:r>
              <a:rPr lang="en-US" sz="1100" dirty="0" err="1" smtClean="0"/>
              <a:t>melakukan</a:t>
            </a:r>
            <a:r>
              <a:rPr lang="en-US" sz="1100" dirty="0" smtClean="0"/>
              <a:t> </a:t>
            </a:r>
            <a:r>
              <a:rPr lang="en-US" sz="1100" dirty="0" err="1" smtClean="0"/>
              <a:t>relaksasi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nafas</a:t>
            </a:r>
            <a:r>
              <a:rPr lang="en-US" sz="1100" dirty="0" smtClean="0"/>
              <a:t>, </a:t>
            </a:r>
            <a:r>
              <a:rPr lang="en-US" sz="1100" dirty="0" err="1" smtClean="0"/>
              <a:t>kompres</a:t>
            </a:r>
            <a:r>
              <a:rPr lang="en-US" sz="1100" dirty="0" smtClean="0"/>
              <a:t> </a:t>
            </a:r>
            <a:r>
              <a:rPr lang="en-US" sz="1100" dirty="0" err="1" smtClean="0"/>
              <a:t>hangat</a:t>
            </a:r>
            <a:r>
              <a:rPr lang="en-US" sz="1100" dirty="0" smtClean="0"/>
              <a:t>, </a:t>
            </a:r>
            <a:r>
              <a:rPr lang="en-US" sz="1100" dirty="0" err="1" smtClean="0"/>
              <a:t>kompres</a:t>
            </a:r>
            <a:r>
              <a:rPr lang="en-US" sz="1100" dirty="0" smtClean="0"/>
              <a:t> </a:t>
            </a:r>
            <a:r>
              <a:rPr lang="en-US" sz="1100" dirty="0" err="1" smtClean="0"/>
              <a:t>dingin</a:t>
            </a:r>
            <a:r>
              <a:rPr lang="en-US" sz="1100" dirty="0" smtClean="0"/>
              <a:t>, abdominal</a:t>
            </a:r>
          </a:p>
          <a:p>
            <a:pPr>
              <a:buNone/>
            </a:pPr>
            <a:r>
              <a:rPr lang="en-US" sz="1100" dirty="0" smtClean="0"/>
              <a:t>stretching </a:t>
            </a:r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 err="1" smtClean="0"/>
              <a:t>teknik</a:t>
            </a:r>
            <a:r>
              <a:rPr lang="en-US" sz="1100" dirty="0" smtClean="0"/>
              <a:t> imagery guided. Cara</a:t>
            </a:r>
          </a:p>
          <a:p>
            <a:pPr>
              <a:buNone/>
            </a:pPr>
            <a:r>
              <a:rPr lang="en-US" sz="1100" dirty="0" err="1" smtClean="0"/>
              <a:t>tersebut</a:t>
            </a:r>
            <a:r>
              <a:rPr lang="en-US" sz="1100" dirty="0" smtClean="0"/>
              <a:t> </a:t>
            </a:r>
            <a:r>
              <a:rPr lang="en-US" sz="1100" dirty="0" err="1" smtClean="0"/>
              <a:t>merupakan</a:t>
            </a:r>
            <a:r>
              <a:rPr lang="en-US" sz="1100" dirty="0" smtClean="0"/>
              <a:t> </a:t>
            </a:r>
            <a:r>
              <a:rPr lang="en-US" sz="1100" dirty="0" err="1" smtClean="0"/>
              <a:t>penanganan</a:t>
            </a:r>
            <a:r>
              <a:rPr lang="en-US" sz="1100" dirty="0" smtClean="0"/>
              <a:t> </a:t>
            </a:r>
            <a:r>
              <a:rPr lang="en-US" sz="1100" dirty="0" err="1" smtClean="0"/>
              <a:t>secara</a:t>
            </a:r>
            <a:r>
              <a:rPr lang="en-US" sz="1100" dirty="0" smtClean="0"/>
              <a:t> non</a:t>
            </a:r>
          </a:p>
          <a:p>
            <a:pPr>
              <a:buNone/>
            </a:pPr>
            <a:r>
              <a:rPr lang="en-US" sz="1100" dirty="0" err="1" smtClean="0"/>
              <a:t>farmakologi</a:t>
            </a:r>
            <a:r>
              <a:rPr lang="en-US" sz="1100" dirty="0" smtClean="0"/>
              <a:t>, </a:t>
            </a:r>
            <a:r>
              <a:rPr lang="en-US" sz="1100" dirty="0" err="1" smtClean="0"/>
              <a:t>sedangkan</a:t>
            </a:r>
            <a:r>
              <a:rPr lang="en-US" sz="1100" dirty="0" smtClean="0"/>
              <a:t> </a:t>
            </a:r>
            <a:r>
              <a:rPr lang="en-US" sz="1100" dirty="0" err="1" smtClean="0"/>
              <a:t>cara</a:t>
            </a:r>
            <a:r>
              <a:rPr lang="en-US" sz="1100" dirty="0" smtClean="0"/>
              <a:t> </a:t>
            </a:r>
            <a:r>
              <a:rPr lang="en-US" sz="1100" dirty="0" err="1" smtClean="0"/>
              <a:t>farmakologi</a:t>
            </a:r>
            <a:r>
              <a:rPr lang="en-US" sz="1100" dirty="0" smtClean="0"/>
              <a:t> </a:t>
            </a:r>
            <a:r>
              <a:rPr lang="en-US" sz="1100" dirty="0" err="1" smtClean="0"/>
              <a:t>yaitu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analgetic</a:t>
            </a:r>
            <a:r>
              <a:rPr lang="en-US" sz="1100" dirty="0" smtClean="0"/>
              <a:t>, </a:t>
            </a:r>
            <a:r>
              <a:rPr lang="en-US" sz="1100" dirty="0" err="1" smtClean="0"/>
              <a:t>terapi</a:t>
            </a:r>
            <a:r>
              <a:rPr lang="en-US" sz="1100" dirty="0" smtClean="0"/>
              <a:t> hormonal, </a:t>
            </a:r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 err="1" smtClean="0"/>
              <a:t>terapi</a:t>
            </a:r>
            <a:r>
              <a:rPr lang="en-US" sz="1100" dirty="0" smtClean="0"/>
              <a:t> </a:t>
            </a:r>
            <a:r>
              <a:rPr lang="en-US" sz="1100" dirty="0" err="1" smtClean="0"/>
              <a:t>dengan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minum</a:t>
            </a:r>
            <a:r>
              <a:rPr lang="en-US" sz="1100" dirty="0" smtClean="0"/>
              <a:t> </a:t>
            </a:r>
            <a:r>
              <a:rPr lang="en-US" sz="1100" dirty="0" err="1" smtClean="0"/>
              <a:t>obat</a:t>
            </a:r>
            <a:r>
              <a:rPr lang="en-US" sz="1100" dirty="0" smtClean="0"/>
              <a:t> </a:t>
            </a:r>
            <a:r>
              <a:rPr lang="en-US" sz="1100" dirty="0" err="1" smtClean="0"/>
              <a:t>analgesik</a:t>
            </a:r>
            <a:r>
              <a:rPr lang="en-US" sz="1100" dirty="0" smtClean="0"/>
              <a:t> </a:t>
            </a:r>
            <a:r>
              <a:rPr lang="en-US" sz="1100" dirty="0" err="1" smtClean="0"/>
              <a:t>golongan</a:t>
            </a:r>
            <a:r>
              <a:rPr lang="en-US" sz="1100" dirty="0" smtClean="0"/>
              <a:t> NSAID (</a:t>
            </a:r>
            <a:r>
              <a:rPr lang="en-US" sz="1100" dirty="0" err="1" smtClean="0"/>
              <a:t>Widyanthi</a:t>
            </a:r>
            <a:endParaRPr lang="en-US" sz="1100" dirty="0" smtClean="0"/>
          </a:p>
          <a:p>
            <a:pPr>
              <a:buNone/>
            </a:pPr>
            <a:r>
              <a:rPr lang="en-US" sz="1100" dirty="0" smtClean="0"/>
              <a:t>et al., 2021) (</a:t>
            </a:r>
            <a:r>
              <a:rPr lang="en-US" sz="1100" dirty="0" err="1" smtClean="0"/>
              <a:t>Anggriani</a:t>
            </a:r>
            <a:r>
              <a:rPr lang="en-US" sz="1100" dirty="0" smtClean="0"/>
              <a:t> et al., 2021). Cara</a:t>
            </a:r>
          </a:p>
          <a:p>
            <a:pPr>
              <a:buNone/>
            </a:pPr>
            <a:r>
              <a:rPr lang="en-US" sz="1100" dirty="0" err="1" smtClean="0"/>
              <a:t>farmakologi</a:t>
            </a:r>
            <a:r>
              <a:rPr lang="en-US" sz="1100" dirty="0" smtClean="0"/>
              <a:t> yang </a:t>
            </a:r>
            <a:r>
              <a:rPr lang="en-US" sz="1100" dirty="0" err="1" smtClean="0"/>
              <a:t>dilakukan</a:t>
            </a:r>
            <a:r>
              <a:rPr lang="en-US" sz="1100" dirty="0" smtClean="0"/>
              <a:t> </a:t>
            </a:r>
            <a:r>
              <a:rPr lang="en-US" sz="1100" dirty="0" err="1" smtClean="0"/>
              <a:t>dalam</a:t>
            </a:r>
            <a:r>
              <a:rPr lang="en-US" sz="1100" dirty="0" smtClean="0"/>
              <a:t> </a:t>
            </a:r>
            <a:r>
              <a:rPr lang="en-US" sz="1100" dirty="0" err="1" smtClean="0"/>
              <a:t>jangka</a:t>
            </a:r>
            <a:r>
              <a:rPr lang="en-US" sz="1100" dirty="0" smtClean="0"/>
              <a:t> </a:t>
            </a:r>
            <a:r>
              <a:rPr lang="en-US" sz="1100" dirty="0" err="1" smtClean="0"/>
              <a:t>waktu</a:t>
            </a:r>
            <a:endParaRPr lang="en-US" sz="1100" dirty="0" smtClean="0"/>
          </a:p>
          <a:p>
            <a:pPr>
              <a:buNone/>
            </a:pPr>
            <a:r>
              <a:rPr lang="en-US" sz="1100" dirty="0" smtClean="0"/>
              <a:t>lama </a:t>
            </a:r>
            <a:r>
              <a:rPr lang="en-US" sz="1100" dirty="0" err="1" smtClean="0"/>
              <a:t>dapat</a:t>
            </a:r>
            <a:r>
              <a:rPr lang="en-US" sz="1100" dirty="0" smtClean="0"/>
              <a:t> </a:t>
            </a:r>
            <a:r>
              <a:rPr lang="en-US" sz="1100" dirty="0" err="1" smtClean="0"/>
              <a:t>menyebabkan</a:t>
            </a:r>
            <a:r>
              <a:rPr lang="en-US" sz="1100" dirty="0" smtClean="0"/>
              <a:t> </a:t>
            </a:r>
            <a:r>
              <a:rPr lang="en-US" sz="1100" dirty="0" err="1" smtClean="0"/>
              <a:t>efek</a:t>
            </a:r>
            <a:r>
              <a:rPr lang="en-US" sz="1100" dirty="0" smtClean="0"/>
              <a:t> </a:t>
            </a:r>
            <a:r>
              <a:rPr lang="en-US" sz="1100" dirty="0" err="1" smtClean="0"/>
              <a:t>samping</a:t>
            </a:r>
            <a:r>
              <a:rPr lang="en-US" sz="1100" dirty="0" smtClean="0"/>
              <a:t>, </a:t>
            </a:r>
            <a:r>
              <a:rPr lang="en-US" sz="1100" dirty="0" err="1" smtClean="0"/>
              <a:t>sehingga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tidak</a:t>
            </a:r>
            <a:r>
              <a:rPr lang="en-US" sz="1100" dirty="0" smtClean="0"/>
              <a:t> </a:t>
            </a:r>
            <a:r>
              <a:rPr lang="en-US" sz="1100" dirty="0" err="1" smtClean="0"/>
              <a:t>jarang</a:t>
            </a:r>
            <a:r>
              <a:rPr lang="en-US" sz="1100" dirty="0" smtClean="0"/>
              <a:t> </a:t>
            </a:r>
            <a:r>
              <a:rPr lang="en-US" sz="1100" dirty="0" err="1" smtClean="0"/>
              <a:t>pengobatan</a:t>
            </a:r>
            <a:r>
              <a:rPr lang="en-US" sz="1100" dirty="0" smtClean="0"/>
              <a:t> </a:t>
            </a:r>
            <a:r>
              <a:rPr lang="en-US" sz="1100" dirty="0" err="1" smtClean="0"/>
              <a:t>tradisional</a:t>
            </a:r>
            <a:r>
              <a:rPr lang="en-US" sz="1100" dirty="0" smtClean="0"/>
              <a:t> </a:t>
            </a:r>
            <a:r>
              <a:rPr lang="en-US" sz="1100" dirty="0" err="1" smtClean="0"/>
              <a:t>menjadi</a:t>
            </a:r>
            <a:r>
              <a:rPr lang="en-US" sz="1100" dirty="0" smtClean="0"/>
              <a:t> </a:t>
            </a:r>
            <a:r>
              <a:rPr lang="en-US" sz="1100" dirty="0" err="1" smtClean="0"/>
              <a:t>salah</a:t>
            </a:r>
            <a:endParaRPr lang="en-US" sz="1100" dirty="0" smtClean="0"/>
          </a:p>
          <a:p>
            <a:pPr>
              <a:buNone/>
            </a:pPr>
            <a:r>
              <a:rPr lang="en-US" sz="1100" dirty="0" err="1" smtClean="0"/>
              <a:t>satu</a:t>
            </a:r>
            <a:r>
              <a:rPr lang="en-US" sz="1100" dirty="0" smtClean="0"/>
              <a:t> </a:t>
            </a:r>
            <a:r>
              <a:rPr lang="en-US" sz="1100" dirty="0" err="1" smtClean="0"/>
              <a:t>solusiny</a:t>
            </a:r>
            <a:r>
              <a:rPr lang="en-US" sz="1100" dirty="0" smtClean="0"/>
              <a:t>, 2016</a:t>
            </a:r>
            <a:endParaRPr lang="en-US" sz="11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200" dirty="0" err="1" smtClean="0"/>
              <a:t>konsep</a:t>
            </a:r>
            <a:r>
              <a:rPr lang="en-US" sz="1200" dirty="0" smtClean="0"/>
              <a:t> lain </a:t>
            </a:r>
            <a:r>
              <a:rPr lang="en-US" sz="1200" dirty="0" err="1" smtClean="0"/>
              <a:t>menurut</a:t>
            </a:r>
            <a:r>
              <a:rPr lang="en-US" sz="1200" dirty="0" smtClean="0"/>
              <a:t> </a:t>
            </a:r>
            <a:r>
              <a:rPr lang="en-US" sz="1200" dirty="0" err="1" smtClean="0"/>
              <a:t>teori</a:t>
            </a:r>
            <a:r>
              <a:rPr lang="en-US" sz="1200" dirty="0" smtClean="0"/>
              <a:t> </a:t>
            </a:r>
            <a:r>
              <a:rPr lang="en-US" sz="1200" dirty="0" err="1" smtClean="0"/>
              <a:t>Cina</a:t>
            </a:r>
            <a:r>
              <a:rPr lang="en-US" sz="1200" dirty="0" smtClean="0"/>
              <a:t> yang </a:t>
            </a:r>
            <a:r>
              <a:rPr lang="en-US" sz="1200" dirty="0" err="1" smtClean="0"/>
              <a:t>disampaikan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oleh</a:t>
            </a:r>
            <a:r>
              <a:rPr lang="en-US" sz="1200" dirty="0" smtClean="0"/>
              <a:t> </a:t>
            </a:r>
            <a:r>
              <a:rPr lang="en-US" sz="1200" dirty="0" err="1" smtClean="0"/>
              <a:t>Ilkay</a:t>
            </a:r>
            <a:r>
              <a:rPr lang="en-US" sz="1200" dirty="0" smtClean="0"/>
              <a:t> </a:t>
            </a:r>
            <a:r>
              <a:rPr lang="en-US" sz="1200" dirty="0" err="1" smtClean="0"/>
              <a:t>Chirali</a:t>
            </a:r>
            <a:r>
              <a:rPr lang="en-US" sz="1200" dirty="0" smtClean="0"/>
              <a:t> (</a:t>
            </a:r>
            <a:r>
              <a:rPr lang="en-US" sz="1200" dirty="0" err="1" smtClean="0"/>
              <a:t>Hidayati</a:t>
            </a:r>
            <a:r>
              <a:rPr lang="en-US" sz="1200" dirty="0" smtClean="0"/>
              <a:t> et al., 2019). </a:t>
            </a:r>
            <a:r>
              <a:rPr lang="en-US" sz="1200" dirty="0" err="1" smtClean="0"/>
              <a:t>Penyakit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dapat</a:t>
            </a:r>
            <a:r>
              <a:rPr lang="en-US" sz="1200" dirty="0" smtClean="0"/>
              <a:t> </a:t>
            </a:r>
            <a:r>
              <a:rPr lang="en-US" sz="1200" dirty="0" err="1" smtClean="0"/>
              <a:t>dicegah</a:t>
            </a:r>
            <a:r>
              <a:rPr lang="en-US" sz="1200" dirty="0" smtClean="0"/>
              <a:t> </a:t>
            </a:r>
            <a:r>
              <a:rPr lang="en-US" sz="1200" dirty="0" err="1" smtClean="0"/>
              <a:t>atau</a:t>
            </a:r>
            <a:r>
              <a:rPr lang="en-US" sz="1200" dirty="0" smtClean="0"/>
              <a:t> </a:t>
            </a:r>
            <a:r>
              <a:rPr lang="en-US" sz="1200" dirty="0" err="1" smtClean="0"/>
              <a:t>dihentikan</a:t>
            </a:r>
            <a:r>
              <a:rPr lang="en-US" sz="1200" dirty="0" smtClean="0"/>
              <a:t> agar </a:t>
            </a:r>
            <a:r>
              <a:rPr lang="en-US" sz="1200" dirty="0" err="1" smtClean="0"/>
              <a:t>tidak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berkembang</a:t>
            </a:r>
            <a:r>
              <a:rPr lang="en-US" sz="1200" dirty="0" smtClean="0"/>
              <a:t> </a:t>
            </a:r>
            <a:r>
              <a:rPr lang="en-US" sz="1200" dirty="0" err="1" smtClean="0"/>
              <a:t>lebih</a:t>
            </a:r>
            <a:r>
              <a:rPr lang="en-US" sz="1200" dirty="0" smtClean="0"/>
              <a:t> </a:t>
            </a:r>
            <a:r>
              <a:rPr lang="en-US" sz="1200" dirty="0" err="1" smtClean="0"/>
              <a:t>berat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cara</a:t>
            </a:r>
            <a:r>
              <a:rPr lang="en-US" sz="1200" dirty="0" smtClean="0"/>
              <a:t> </a:t>
            </a:r>
            <a:r>
              <a:rPr lang="en-US" sz="1200" dirty="0" err="1" smtClean="0"/>
              <a:t>bekam</a:t>
            </a:r>
            <a:r>
              <a:rPr lang="en-US" sz="1200" dirty="0" smtClean="0"/>
              <a:t> (Sari</a:t>
            </a:r>
          </a:p>
          <a:p>
            <a:pPr>
              <a:buNone/>
            </a:pPr>
            <a:r>
              <a:rPr lang="en-US" sz="1200" dirty="0" smtClean="0"/>
              <a:t>et al., 2018).</a:t>
            </a:r>
          </a:p>
          <a:p>
            <a:pPr>
              <a:buNone/>
            </a:pPr>
            <a:r>
              <a:rPr lang="en-US" sz="1200" dirty="0" err="1" smtClean="0"/>
              <a:t>Organisasi</a:t>
            </a:r>
            <a:r>
              <a:rPr lang="en-US" sz="1200" dirty="0" smtClean="0"/>
              <a:t> </a:t>
            </a:r>
            <a:r>
              <a:rPr lang="en-US" sz="1200" dirty="0" err="1" smtClean="0"/>
              <a:t>kesehatan</a:t>
            </a:r>
            <a:r>
              <a:rPr lang="en-US" sz="1200" dirty="0" smtClean="0"/>
              <a:t> </a:t>
            </a:r>
            <a:r>
              <a:rPr lang="en-US" sz="1200" dirty="0" err="1" smtClean="0"/>
              <a:t>dunia</a:t>
            </a:r>
            <a:r>
              <a:rPr lang="en-US" sz="1200" dirty="0" smtClean="0"/>
              <a:t> yang </a:t>
            </a:r>
            <a:r>
              <a:rPr lang="en-US" sz="1200" dirty="0" err="1" smtClean="0"/>
              <a:t>dikenal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dengan</a:t>
            </a:r>
            <a:r>
              <a:rPr lang="en-US" sz="1200" dirty="0" smtClean="0"/>
              <a:t> World Health Organization (WHO) </a:t>
            </a:r>
            <a:r>
              <a:rPr lang="en-US" sz="1200" dirty="0" err="1" smtClean="0"/>
              <a:t>pada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tahun</a:t>
            </a:r>
            <a:r>
              <a:rPr lang="en-US" sz="1200" dirty="0" smtClean="0"/>
              <a:t> 2022 </a:t>
            </a:r>
            <a:r>
              <a:rPr lang="en-US" sz="1200" dirty="0" err="1" smtClean="0"/>
              <a:t>mengeluarkan</a:t>
            </a:r>
            <a:r>
              <a:rPr lang="en-US" sz="1200" dirty="0" smtClean="0"/>
              <a:t> </a:t>
            </a:r>
            <a:r>
              <a:rPr lang="en-US" sz="1200" dirty="0" err="1" smtClean="0"/>
              <a:t>panduan</a:t>
            </a:r>
            <a:r>
              <a:rPr lang="en-US" sz="1200" dirty="0" smtClean="0"/>
              <a:t> </a:t>
            </a:r>
            <a:r>
              <a:rPr lang="en-US" sz="1200" dirty="0" err="1" smtClean="0"/>
              <a:t>untuk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melakukan</a:t>
            </a:r>
            <a:r>
              <a:rPr lang="en-US" sz="1200" dirty="0" smtClean="0"/>
              <a:t> </a:t>
            </a:r>
            <a:r>
              <a:rPr lang="en-US" sz="1200" dirty="0" err="1" smtClean="0"/>
              <a:t>terapi</a:t>
            </a:r>
            <a:r>
              <a:rPr lang="en-US" sz="1200" dirty="0" smtClean="0"/>
              <a:t> </a:t>
            </a:r>
            <a:r>
              <a:rPr lang="en-US" sz="1200" dirty="0" err="1" smtClean="0"/>
              <a:t>bekam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dunia</a:t>
            </a:r>
            <a:r>
              <a:rPr lang="en-US" sz="1200" dirty="0" smtClean="0"/>
              <a:t> </a:t>
            </a:r>
            <a:r>
              <a:rPr lang="en-US" sz="1200" dirty="0" err="1" smtClean="0"/>
              <a:t>khususnya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tentang</a:t>
            </a:r>
            <a:r>
              <a:rPr lang="en-US" sz="1200" dirty="0" smtClean="0"/>
              <a:t> </a:t>
            </a:r>
            <a:r>
              <a:rPr lang="en-US" sz="1200" dirty="0" err="1" smtClean="0"/>
              <a:t>prosedur</a:t>
            </a:r>
            <a:r>
              <a:rPr lang="en-US" sz="1200" dirty="0" smtClean="0"/>
              <a:t> </a:t>
            </a:r>
            <a:r>
              <a:rPr lang="en-US" sz="1200" dirty="0" err="1" smtClean="0"/>
              <a:t>keamanan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keselamatan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terapis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pasien</a:t>
            </a:r>
            <a:r>
              <a:rPr lang="en-US" sz="1200" dirty="0" smtClean="0"/>
              <a:t> (WHO, 2022). </a:t>
            </a:r>
            <a:r>
              <a:rPr lang="en-US" sz="1200" dirty="0" err="1" smtClean="0"/>
              <a:t>Ersoy</a:t>
            </a:r>
            <a:r>
              <a:rPr lang="en-US" sz="1200" dirty="0" smtClean="0"/>
              <a:t>, </a:t>
            </a:r>
            <a:r>
              <a:rPr lang="en-US" sz="1200" dirty="0" err="1" smtClean="0"/>
              <a:t>dkk</a:t>
            </a:r>
            <a:r>
              <a:rPr lang="en-US" sz="1200" dirty="0" smtClean="0"/>
              <a:t> </a:t>
            </a:r>
            <a:r>
              <a:rPr lang="en-US" sz="1200" dirty="0" err="1" smtClean="0"/>
              <a:t>pada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penelitiannya</a:t>
            </a:r>
            <a:r>
              <a:rPr lang="en-US" sz="1200" dirty="0" smtClean="0"/>
              <a:t> </a:t>
            </a:r>
            <a:r>
              <a:rPr lang="en-US" sz="1200" dirty="0" err="1" smtClean="0"/>
              <a:t>melaporkan</a:t>
            </a:r>
            <a:r>
              <a:rPr lang="en-US" sz="1200" dirty="0" smtClean="0"/>
              <a:t> </a:t>
            </a:r>
            <a:r>
              <a:rPr lang="en-US" sz="1200" dirty="0" err="1" smtClean="0"/>
              <a:t>hasil</a:t>
            </a:r>
            <a:r>
              <a:rPr lang="en-US" sz="1200" dirty="0" smtClean="0"/>
              <a:t> </a:t>
            </a:r>
            <a:r>
              <a:rPr lang="en-US" sz="1200" dirty="0" err="1" smtClean="0"/>
              <a:t>bahwa</a:t>
            </a:r>
            <a:r>
              <a:rPr lang="en-US" sz="1200" dirty="0" smtClean="0"/>
              <a:t> </a:t>
            </a:r>
            <a:r>
              <a:rPr lang="en-US" sz="1200" dirty="0" err="1" smtClean="0"/>
              <a:t>bekam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basah</a:t>
            </a:r>
            <a:r>
              <a:rPr lang="en-US" sz="1200" dirty="0" smtClean="0"/>
              <a:t> </a:t>
            </a:r>
            <a:r>
              <a:rPr lang="en-US" sz="1200" dirty="0" err="1" smtClean="0"/>
              <a:t>dapat</a:t>
            </a:r>
            <a:r>
              <a:rPr lang="en-US" sz="1200" dirty="0" smtClean="0"/>
              <a:t> </a:t>
            </a:r>
            <a:r>
              <a:rPr lang="en-US" sz="1200" dirty="0" err="1" smtClean="0"/>
              <a:t>meningkatkan</a:t>
            </a:r>
            <a:r>
              <a:rPr lang="en-US" sz="1200" dirty="0" smtClean="0"/>
              <a:t> </a:t>
            </a:r>
            <a:r>
              <a:rPr lang="en-US" sz="1200" dirty="0" err="1" smtClean="0"/>
              <a:t>kualitas</a:t>
            </a:r>
            <a:r>
              <a:rPr lang="en-US" sz="1200" dirty="0" smtClean="0"/>
              <a:t> </a:t>
            </a:r>
            <a:r>
              <a:rPr lang="en-US" sz="1200" dirty="0" err="1" smtClean="0"/>
              <a:t>hidup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seseorang</a:t>
            </a:r>
            <a:r>
              <a:rPr lang="en-US" sz="1200" dirty="0" smtClean="0"/>
              <a:t> </a:t>
            </a:r>
            <a:r>
              <a:rPr lang="en-US" sz="1200" dirty="0" err="1" smtClean="0"/>
              <a:t>melalui</a:t>
            </a:r>
            <a:r>
              <a:rPr lang="en-US" sz="1200" dirty="0" smtClean="0"/>
              <a:t> </a:t>
            </a:r>
            <a:r>
              <a:rPr lang="en-US" sz="1200" dirty="0" err="1" smtClean="0"/>
              <a:t>meningkatkan</a:t>
            </a:r>
            <a:r>
              <a:rPr lang="en-US" sz="1200" dirty="0" smtClean="0"/>
              <a:t> </a:t>
            </a:r>
            <a:r>
              <a:rPr lang="en-US" sz="1200" dirty="0" err="1" smtClean="0"/>
              <a:t>energi</a:t>
            </a:r>
            <a:r>
              <a:rPr lang="en-US" sz="1200" dirty="0" smtClean="0"/>
              <a:t>, </a:t>
            </a:r>
            <a:r>
              <a:rPr lang="en-US" sz="1200" dirty="0" err="1" smtClean="0"/>
              <a:t>tidur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istirahat</a:t>
            </a:r>
            <a:r>
              <a:rPr lang="en-US" sz="1200" dirty="0" smtClean="0"/>
              <a:t> </a:t>
            </a:r>
            <a:r>
              <a:rPr lang="en-US" sz="1200" dirty="0" err="1" smtClean="0"/>
              <a:t>serta</a:t>
            </a:r>
            <a:r>
              <a:rPr lang="en-US" sz="1200" dirty="0" smtClean="0"/>
              <a:t> </a:t>
            </a:r>
            <a:r>
              <a:rPr lang="en-US" sz="1200" dirty="0" err="1" smtClean="0"/>
              <a:t>menghilangkan</a:t>
            </a:r>
            <a:r>
              <a:rPr lang="en-US" sz="1200" dirty="0" smtClean="0"/>
              <a:t> </a:t>
            </a:r>
            <a:r>
              <a:rPr lang="en-US" sz="1200" dirty="0" err="1" smtClean="0"/>
              <a:t>lelah</a:t>
            </a:r>
            <a:r>
              <a:rPr lang="en-US" sz="1200" dirty="0" smtClean="0"/>
              <a:t>, </a:t>
            </a:r>
            <a:r>
              <a:rPr lang="en-US" sz="1200" dirty="0" err="1" smtClean="0"/>
              <a:t>nyeri</a:t>
            </a:r>
            <a:r>
              <a:rPr lang="en-US" sz="1200" dirty="0" smtClean="0"/>
              <a:t>, </a:t>
            </a:r>
            <a:r>
              <a:rPr lang="en-US" sz="1200" dirty="0" err="1" smtClean="0"/>
              <a:t>dan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ketidaknyamanan</a:t>
            </a:r>
            <a:r>
              <a:rPr lang="en-US" sz="1200" dirty="0" smtClean="0"/>
              <a:t> (</a:t>
            </a:r>
            <a:r>
              <a:rPr lang="en-US" sz="1200" dirty="0" err="1" smtClean="0"/>
              <a:t>Ersoy</a:t>
            </a:r>
            <a:r>
              <a:rPr lang="en-US" sz="1200" dirty="0" smtClean="0"/>
              <a:t> et al., 2019).</a:t>
            </a:r>
          </a:p>
          <a:p>
            <a:pPr>
              <a:buNone/>
            </a:pPr>
            <a:r>
              <a:rPr lang="en-US" sz="1200" dirty="0" err="1" smtClean="0"/>
              <a:t>Oleh</a:t>
            </a:r>
            <a:r>
              <a:rPr lang="en-US" sz="1200" dirty="0" smtClean="0"/>
              <a:t> </a:t>
            </a:r>
            <a:r>
              <a:rPr lang="en-US" sz="1200" dirty="0" err="1" smtClean="0"/>
              <a:t>karena</a:t>
            </a:r>
            <a:r>
              <a:rPr lang="en-US" sz="1200" dirty="0" smtClean="0"/>
              <a:t> </a:t>
            </a:r>
            <a:r>
              <a:rPr lang="en-US" sz="1200" dirty="0" err="1" smtClean="0"/>
              <a:t>itu</a:t>
            </a:r>
            <a:r>
              <a:rPr lang="en-US" sz="1200" dirty="0" smtClean="0"/>
              <a:t> </a:t>
            </a:r>
            <a:r>
              <a:rPr lang="en-US" sz="1200" dirty="0" err="1" smtClean="0"/>
              <a:t>penulis</a:t>
            </a:r>
            <a:r>
              <a:rPr lang="en-US" sz="1200" dirty="0" smtClean="0"/>
              <a:t> </a:t>
            </a:r>
            <a:r>
              <a:rPr lang="en-US" sz="1200" dirty="0" err="1" smtClean="0"/>
              <a:t>ingin</a:t>
            </a:r>
            <a:r>
              <a:rPr lang="en-US" sz="1200" dirty="0" smtClean="0"/>
              <a:t> </a:t>
            </a:r>
            <a:r>
              <a:rPr lang="en-US" sz="1200" dirty="0" err="1" smtClean="0"/>
              <a:t>melakukan</a:t>
            </a:r>
            <a:r>
              <a:rPr lang="en-US" sz="1200" dirty="0" smtClean="0"/>
              <a:t> </a:t>
            </a:r>
            <a:r>
              <a:rPr lang="en-US" sz="1200" dirty="0" err="1" smtClean="0"/>
              <a:t>kajian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literatur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topik</a:t>
            </a:r>
            <a:r>
              <a:rPr lang="en-US" sz="1200" dirty="0" smtClean="0"/>
              <a:t> “</a:t>
            </a:r>
            <a:r>
              <a:rPr lang="en-US" sz="1200" dirty="0" err="1" smtClean="0"/>
              <a:t>Terapi</a:t>
            </a:r>
            <a:r>
              <a:rPr lang="en-US" sz="1200" dirty="0" smtClean="0"/>
              <a:t> </a:t>
            </a:r>
            <a:r>
              <a:rPr lang="en-US" sz="1200" dirty="0" err="1" smtClean="0"/>
              <a:t>bekam</a:t>
            </a:r>
            <a:r>
              <a:rPr lang="en-US" sz="1200" dirty="0" smtClean="0"/>
              <a:t> </a:t>
            </a:r>
            <a:r>
              <a:rPr lang="en-US" sz="1200" dirty="0" err="1" smtClean="0"/>
              <a:t>menurunkan</a:t>
            </a:r>
            <a:endParaRPr lang="en-US" sz="1200" dirty="0" smtClean="0"/>
          </a:p>
          <a:p>
            <a:pPr>
              <a:buNone/>
            </a:pPr>
            <a:r>
              <a:rPr lang="en-US" sz="1200" dirty="0" err="1" smtClean="0"/>
              <a:t>nyeri</a:t>
            </a:r>
            <a:r>
              <a:rPr lang="en-US" sz="1200" dirty="0" smtClean="0"/>
              <a:t> </a:t>
            </a:r>
            <a:r>
              <a:rPr lang="en-US" sz="1200" dirty="0" err="1" smtClean="0"/>
              <a:t>dismenore</a:t>
            </a:r>
            <a:r>
              <a:rPr lang="en-US" sz="1200" dirty="0" smtClean="0"/>
              <a:t>”.</a:t>
            </a:r>
            <a:endParaRPr lang="en-US" sz="1200" dirty="0"/>
          </a:p>
        </p:txBody>
      </p:sp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434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disusun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literature</a:t>
            </a: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review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mengumpulkan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intervensi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penurunan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dimenorea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menemukan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lima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scholar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menuliskan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”,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kemudian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seleksi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berdasarkan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kriteria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inklusi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Terdapat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tiga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memeTiga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subyek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mahasiswi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Subyek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Maksum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dkk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dipilih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mahasiswa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perempuan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mempunyai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riwayat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bulan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terakhir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mengalami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skala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rata-</a:t>
            </a: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rata 7-9,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mengalami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sekunder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kelainan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ginekologi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sebanyak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32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orang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Maksum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et al., 2019).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Purwaningrum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dkk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memilih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subyek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mahasiswa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perempuan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siklus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menstruasi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teratur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selama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dua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bulan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terakhir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mengalami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primer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sebanyak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42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orang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dikategorikan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tiga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jenis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menurut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kajjian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hadits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Nabawi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direkomendasikan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dokter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muslim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ulama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terdahulu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berdasar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kajian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anatomi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fisiologi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tubuh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ketiga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atas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menurut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kajian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hadits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Rasulullah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SAW.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Kahil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terletak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sekitar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tonjolan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tulang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leher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processus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spinosus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vertebrae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cervicalis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VII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vertebrae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thoracalis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I.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bermanfaat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mengobati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meningitis,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kasma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flu,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tujuh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puluh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penyakit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Al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Warik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terletak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bagian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pinggul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kiri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kanan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pertemuan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otot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gluteus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maximus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gluteus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medius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bawah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kiri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kanan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bermanfaat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masalah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gangguan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ginjal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sakit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pinggang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haid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lancar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susah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buang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air</a:t>
            </a:r>
          </a:p>
          <a:p>
            <a:pPr>
              <a:buNone/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kecil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Setyawan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2022)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Terapi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basah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menurunkan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tingkat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remaja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Perlu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lanjut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tentang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efektivitas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bekam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basah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peTerima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kasih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disampaikan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kepada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Ketua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Stikes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Yarsi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Mataram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Ketua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P3M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STIKes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Yarsi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Mataram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Ketua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Prodi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Kebidanan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Program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Sarjana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Pendidikan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Profesi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Bidan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telah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memberikan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ijin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ininurunan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nyeri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784</Words>
  <Application>Microsoft Office PowerPoint</Application>
  <PresentationFormat>On-screen Show (4:3)</PresentationFormat>
  <Paragraphs>114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Literature Review: Terapi Bekam Menurunkan Nyeri Dismenore</vt:lpstr>
      <vt:lpstr>Slide 2</vt:lpstr>
      <vt:lpstr>PENDAHULUAN</vt:lpstr>
      <vt:lpstr>PEMBAHASAN</vt:lpstr>
      <vt:lpstr>SIMPULAN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8</cp:revision>
  <dcterms:created xsi:type="dcterms:W3CDTF">2024-11-28T00:26:15Z</dcterms:created>
  <dcterms:modified xsi:type="dcterms:W3CDTF">2024-11-28T01:45:54Z</dcterms:modified>
</cp:coreProperties>
</file>