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56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B5D0CD3-D921-4E4B-BDFC-D9DD06D6CCC6}" type="datetimeFigureOut">
              <a:rPr lang="en-US" smtClean="0"/>
              <a:t>11/28/2024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D84D772-70B7-4FAD-A73B-E87A9D5A48F3}"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5D0CD3-D921-4E4B-BDFC-D9DD06D6CCC6}"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84D772-70B7-4FAD-A73B-E87A9D5A48F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AD84D772-70B7-4FAD-A73B-E87A9D5A48F3}"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5D0CD3-D921-4E4B-BDFC-D9DD06D6CCC6}"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B5D0CD3-D921-4E4B-BDFC-D9DD06D6CCC6}"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AD84D772-70B7-4FAD-A73B-E87A9D5A48F3}"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5B5D0CD3-D921-4E4B-BDFC-D9DD06D6CCC6}" type="datetimeFigureOut">
              <a:rPr lang="en-US" smtClean="0"/>
              <a:t>11/28/2024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D84D772-70B7-4FAD-A73B-E87A9D5A48F3}"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5B5D0CD3-D921-4E4B-BDFC-D9DD06D6CCC6}" type="datetimeFigureOut">
              <a:rPr lang="en-US" smtClean="0"/>
              <a:t>11/28/2024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84D772-70B7-4FAD-A73B-E87A9D5A48F3}"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B5D0CD3-D921-4E4B-BDFC-D9DD06D6CCC6}" type="datetimeFigureOut">
              <a:rPr lang="en-US" smtClean="0"/>
              <a:t>11/28/2024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AD84D772-70B7-4FAD-A73B-E87A9D5A48F3}"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B5D0CD3-D921-4E4B-BDFC-D9DD06D6CCC6}" type="datetimeFigureOut">
              <a:rPr lang="en-US" smtClean="0"/>
              <a:t>11/28/2024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AD84D772-70B7-4FAD-A73B-E87A9D5A48F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5B5D0CD3-D921-4E4B-BDFC-D9DD06D6CCC6}" type="datetimeFigureOut">
              <a:rPr lang="en-US" smtClean="0"/>
              <a:t>11/28/2024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AD84D772-70B7-4FAD-A73B-E87A9D5A48F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AD84D772-70B7-4FAD-A73B-E87A9D5A48F3}"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5B5D0CD3-D921-4E4B-BDFC-D9DD06D6CCC6}" type="datetimeFigureOut">
              <a:rPr lang="en-US" smtClean="0"/>
              <a:t>11/28/2024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AD84D772-70B7-4FAD-A73B-E87A9D5A48F3}"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5B5D0CD3-D921-4E4B-BDFC-D9DD06D6CCC6}" type="datetimeFigureOut">
              <a:rPr lang="en-US" smtClean="0"/>
              <a:t>11/28/2024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B5D0CD3-D921-4E4B-BDFC-D9DD06D6CCC6}" type="datetimeFigureOut">
              <a:rPr lang="en-US" smtClean="0"/>
              <a:t>11/28/2024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AD84D772-70B7-4FAD-A73B-E87A9D5A48F3}"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1219200" y="3276600"/>
            <a:ext cx="6400800" cy="1066800"/>
          </a:xfrm>
        </p:spPr>
        <p:txBody>
          <a:bodyPr/>
          <a:lstStyle/>
          <a:p>
            <a:endParaRPr lang="en-US" dirty="0"/>
          </a:p>
        </p:txBody>
      </p:sp>
      <p:sp>
        <p:nvSpPr>
          <p:cNvPr id="2" name="Title 1"/>
          <p:cNvSpPr>
            <a:spLocks noGrp="1"/>
          </p:cNvSpPr>
          <p:nvPr>
            <p:ph type="ctrTitle"/>
          </p:nvPr>
        </p:nvSpPr>
        <p:spPr>
          <a:xfrm>
            <a:off x="685800" y="1295400"/>
            <a:ext cx="7848600" cy="1698625"/>
          </a:xfrm>
        </p:spPr>
        <p:txBody>
          <a:bodyPr>
            <a:noAutofit/>
          </a:bodyPr>
          <a:lstStyle/>
          <a:p>
            <a:r>
              <a:rPr lang="en-US" sz="4000" b="1" dirty="0" err="1" smtClean="0"/>
              <a:t>Pengaruh</a:t>
            </a:r>
            <a:r>
              <a:rPr lang="en-US" sz="4000" b="1" dirty="0" smtClean="0"/>
              <a:t> </a:t>
            </a:r>
            <a:r>
              <a:rPr lang="en-US" sz="4000" b="1" dirty="0" err="1" smtClean="0"/>
              <a:t>Daun</a:t>
            </a:r>
            <a:r>
              <a:rPr lang="en-US" sz="4000" b="1" dirty="0" smtClean="0"/>
              <a:t> </a:t>
            </a:r>
            <a:r>
              <a:rPr lang="en-US" sz="4000" b="1" dirty="0" err="1" smtClean="0"/>
              <a:t>Kelor</a:t>
            </a:r>
            <a:r>
              <a:rPr lang="en-US" sz="4000" b="1" dirty="0" smtClean="0"/>
              <a:t> (</a:t>
            </a:r>
            <a:r>
              <a:rPr lang="en-US" sz="4000" b="1" dirty="0" err="1" smtClean="0"/>
              <a:t>Moringa</a:t>
            </a:r>
            <a:r>
              <a:rPr lang="en-US" sz="4000" b="1" dirty="0" smtClean="0"/>
              <a:t> </a:t>
            </a:r>
            <a:r>
              <a:rPr lang="en-US" sz="4000" b="1" dirty="0" err="1" smtClean="0"/>
              <a:t>oleifera</a:t>
            </a:r>
            <a:r>
              <a:rPr lang="en-US" sz="4000" b="1" dirty="0" smtClean="0"/>
              <a:t>) </a:t>
            </a:r>
            <a:r>
              <a:rPr lang="en-US" sz="4000" b="1" dirty="0" err="1" smtClean="0"/>
              <a:t>Terhadap</a:t>
            </a:r>
            <a:r>
              <a:rPr lang="en-US" sz="4000" b="1" dirty="0" smtClean="0"/>
              <a:t> </a:t>
            </a:r>
            <a:r>
              <a:rPr lang="en-US" sz="4000" b="1" dirty="0" err="1" smtClean="0"/>
              <a:t>Pencegahan</a:t>
            </a:r>
            <a:r>
              <a:rPr lang="en-US" sz="4000" b="1" dirty="0" smtClean="0"/>
              <a:t/>
            </a:r>
            <a:br>
              <a:rPr lang="en-US" sz="4000" b="1" dirty="0" smtClean="0"/>
            </a:br>
            <a:r>
              <a:rPr lang="en-US" sz="4000" b="1" dirty="0" smtClean="0"/>
              <a:t>Stunting</a:t>
            </a:r>
            <a:endParaRPr lang="en-US" sz="4000" b="1" dirty="0"/>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1143000"/>
          </a:xfrm>
        </p:spPr>
        <p:txBody>
          <a:bodyPr>
            <a:noAutofit/>
          </a:bodyPr>
          <a:lstStyle/>
          <a:p>
            <a:r>
              <a:rPr lang="en-US" sz="2800" b="1" dirty="0" err="1" smtClean="0"/>
              <a:t>Pengaruh</a:t>
            </a:r>
            <a:r>
              <a:rPr lang="en-US" sz="2800" b="1" dirty="0" smtClean="0"/>
              <a:t> </a:t>
            </a:r>
            <a:r>
              <a:rPr lang="en-US" sz="2800" b="1" dirty="0" err="1" smtClean="0"/>
              <a:t>Daun</a:t>
            </a:r>
            <a:r>
              <a:rPr lang="en-US" sz="2800" b="1" dirty="0" smtClean="0"/>
              <a:t> </a:t>
            </a:r>
            <a:r>
              <a:rPr lang="en-US" sz="2800" b="1" dirty="0" err="1" smtClean="0"/>
              <a:t>Kelor</a:t>
            </a:r>
            <a:r>
              <a:rPr lang="en-US" sz="2800" b="1" dirty="0" smtClean="0"/>
              <a:t> (</a:t>
            </a:r>
            <a:r>
              <a:rPr lang="en-US" sz="2800" b="1" dirty="0" err="1" smtClean="0"/>
              <a:t>Moringa</a:t>
            </a:r>
            <a:r>
              <a:rPr lang="en-US" sz="2800" b="1" dirty="0" smtClean="0"/>
              <a:t> </a:t>
            </a:r>
            <a:r>
              <a:rPr lang="en-US" sz="2800" b="1" dirty="0" err="1" smtClean="0"/>
              <a:t>oleifera</a:t>
            </a:r>
            <a:r>
              <a:rPr lang="en-US" sz="2800" b="1" dirty="0" smtClean="0"/>
              <a:t>) </a:t>
            </a:r>
            <a:r>
              <a:rPr lang="en-US" sz="2800" b="1" dirty="0" err="1" smtClean="0"/>
              <a:t>Terhadap</a:t>
            </a:r>
            <a:r>
              <a:rPr lang="en-US" sz="2800" b="1" dirty="0" smtClean="0"/>
              <a:t> </a:t>
            </a:r>
            <a:r>
              <a:rPr lang="en-US" sz="2800" b="1" dirty="0" err="1" smtClean="0"/>
              <a:t>Pencegahan</a:t>
            </a:r>
            <a:r>
              <a:rPr lang="en-US" sz="2800" b="1" dirty="0" smtClean="0"/>
              <a:t/>
            </a:r>
            <a:br>
              <a:rPr lang="en-US" sz="2800" b="1" dirty="0" smtClean="0"/>
            </a:br>
            <a:r>
              <a:rPr lang="en-US" sz="2800" b="1" dirty="0" smtClean="0"/>
              <a:t>Stunting</a:t>
            </a:r>
            <a:endParaRPr lang="en-US" sz="2800" b="1" dirty="0"/>
          </a:p>
        </p:txBody>
      </p:sp>
      <p:sp>
        <p:nvSpPr>
          <p:cNvPr id="4" name="Subtitle 2"/>
          <p:cNvSpPr>
            <a:spLocks noGrp="1"/>
          </p:cNvSpPr>
          <p:nvPr>
            <p:ph sz="quarter" idx="1"/>
          </p:nvPr>
        </p:nvSpPr>
        <p:spPr>
          <a:xfrm>
            <a:off x="457200" y="1600200"/>
            <a:ext cx="8382000" cy="4648200"/>
          </a:xfrm>
        </p:spPr>
        <p:txBody>
          <a:bodyPr>
            <a:normAutofit fontScale="70000" lnSpcReduction="20000"/>
          </a:bodyPr>
          <a:lstStyle/>
          <a:p>
            <a:r>
              <a:rPr lang="en-US" dirty="0" smtClean="0"/>
              <a:t>PENDAHULUAN</a:t>
            </a:r>
          </a:p>
          <a:p>
            <a:r>
              <a:rPr lang="en-US" dirty="0" smtClean="0"/>
              <a:t>Stunting </a:t>
            </a:r>
            <a:r>
              <a:rPr lang="en-US" dirty="0" err="1" smtClean="0"/>
              <a:t>adalah</a:t>
            </a:r>
            <a:r>
              <a:rPr lang="en-US" dirty="0" smtClean="0"/>
              <a:t> </a:t>
            </a:r>
            <a:r>
              <a:rPr lang="en-US" dirty="0" err="1" smtClean="0"/>
              <a:t>pertumbuhan</a:t>
            </a:r>
            <a:r>
              <a:rPr lang="en-US" dirty="0" smtClean="0"/>
              <a:t> </a:t>
            </a:r>
            <a:r>
              <a:rPr lang="en-US" dirty="0" err="1" smtClean="0"/>
              <a:t>dan</a:t>
            </a:r>
            <a:endParaRPr lang="en-US" dirty="0" smtClean="0"/>
          </a:p>
          <a:p>
            <a:r>
              <a:rPr lang="en-US" dirty="0" err="1" smtClean="0"/>
              <a:t>perkembangan</a:t>
            </a:r>
            <a:r>
              <a:rPr lang="en-US" dirty="0" smtClean="0"/>
              <a:t> </a:t>
            </a:r>
            <a:r>
              <a:rPr lang="en-US" dirty="0" err="1" smtClean="0"/>
              <a:t>gangguan</a:t>
            </a:r>
            <a:r>
              <a:rPr lang="en-US" dirty="0" smtClean="0"/>
              <a:t> </a:t>
            </a:r>
            <a:r>
              <a:rPr lang="en-US" dirty="0" err="1" smtClean="0"/>
              <a:t>di</a:t>
            </a:r>
            <a:r>
              <a:rPr lang="en-US" dirty="0" smtClean="0"/>
              <a:t> </a:t>
            </a:r>
            <a:r>
              <a:rPr lang="en-US" dirty="0" err="1" smtClean="0"/>
              <a:t>mana</a:t>
            </a:r>
            <a:r>
              <a:rPr lang="en-US" dirty="0" smtClean="0"/>
              <a:t> </a:t>
            </a:r>
            <a:r>
              <a:rPr lang="en-US" dirty="0" err="1" smtClean="0"/>
              <a:t>anak-anak</a:t>
            </a:r>
            <a:r>
              <a:rPr lang="en-US" dirty="0" smtClean="0"/>
              <a:t> </a:t>
            </a:r>
            <a:r>
              <a:rPr lang="en-US" dirty="0" err="1" smtClean="0"/>
              <a:t>lebih</a:t>
            </a:r>
            <a:endParaRPr lang="en-US" dirty="0" smtClean="0"/>
          </a:p>
          <a:p>
            <a:r>
              <a:rPr lang="en-US" dirty="0" err="1" smtClean="0"/>
              <a:t>pendek</a:t>
            </a:r>
            <a:r>
              <a:rPr lang="en-US" dirty="0" smtClean="0"/>
              <a:t> </a:t>
            </a:r>
            <a:r>
              <a:rPr lang="en-US" dirty="0" err="1" smtClean="0"/>
              <a:t>merupakan</a:t>
            </a:r>
            <a:r>
              <a:rPr lang="en-US" dirty="0" smtClean="0"/>
              <a:t> </a:t>
            </a:r>
            <a:r>
              <a:rPr lang="en-US" dirty="0" err="1" smtClean="0"/>
              <a:t>masalah</a:t>
            </a:r>
            <a:r>
              <a:rPr lang="en-US" dirty="0" smtClean="0"/>
              <a:t> </a:t>
            </a:r>
            <a:r>
              <a:rPr lang="en-US" dirty="0" err="1" smtClean="0"/>
              <a:t>penting</a:t>
            </a:r>
            <a:r>
              <a:rPr lang="en-US" dirty="0" smtClean="0"/>
              <a:t> yang </a:t>
            </a:r>
            <a:r>
              <a:rPr lang="en-US" dirty="0" err="1" smtClean="0"/>
              <a:t>dihadapi</a:t>
            </a:r>
            <a:endParaRPr lang="en-US" dirty="0" smtClean="0"/>
          </a:p>
          <a:p>
            <a:r>
              <a:rPr lang="en-US" dirty="0" err="1" smtClean="0"/>
              <a:t>dunia</a:t>
            </a:r>
            <a:r>
              <a:rPr lang="en-US" dirty="0" smtClean="0"/>
              <a:t> </a:t>
            </a:r>
            <a:r>
              <a:rPr lang="en-US" dirty="0" err="1" smtClean="0"/>
              <a:t>terkait</a:t>
            </a:r>
            <a:r>
              <a:rPr lang="en-US" dirty="0" smtClean="0"/>
              <a:t> </a:t>
            </a:r>
            <a:r>
              <a:rPr lang="en-US" dirty="0" err="1" smtClean="0"/>
              <a:t>gizi</a:t>
            </a:r>
            <a:r>
              <a:rPr lang="en-US" dirty="0" smtClean="0"/>
              <a:t> (</a:t>
            </a:r>
            <a:r>
              <a:rPr lang="en-US" dirty="0" err="1" smtClean="0"/>
              <a:t>Sulistyaningsih</a:t>
            </a:r>
            <a:r>
              <a:rPr lang="en-US" dirty="0" smtClean="0"/>
              <a:t> et al., 2021).</a:t>
            </a:r>
          </a:p>
          <a:p>
            <a:r>
              <a:rPr lang="en-US" dirty="0" smtClean="0"/>
              <a:t>Stunting </a:t>
            </a:r>
            <a:r>
              <a:rPr lang="en-US" dirty="0" err="1" smtClean="0"/>
              <a:t>berisiko</a:t>
            </a:r>
            <a:r>
              <a:rPr lang="en-US" dirty="0" smtClean="0"/>
              <a:t> </a:t>
            </a:r>
            <a:r>
              <a:rPr lang="en-US" dirty="0" err="1" smtClean="0"/>
              <a:t>meningkat</a:t>
            </a:r>
            <a:r>
              <a:rPr lang="en-US" dirty="0" smtClean="0"/>
              <a:t> </a:t>
            </a:r>
            <a:r>
              <a:rPr lang="en-US" dirty="0" err="1" smtClean="0"/>
              <a:t>kesakitan</a:t>
            </a:r>
            <a:r>
              <a:rPr lang="en-US" dirty="0" smtClean="0"/>
              <a:t> </a:t>
            </a:r>
            <a:r>
              <a:rPr lang="en-US" dirty="0" err="1" smtClean="0"/>
              <a:t>dan</a:t>
            </a:r>
            <a:endParaRPr lang="en-US" dirty="0" smtClean="0"/>
          </a:p>
          <a:p>
            <a:r>
              <a:rPr lang="en-US" dirty="0" err="1" smtClean="0"/>
              <a:t>kematian</a:t>
            </a:r>
            <a:r>
              <a:rPr lang="en-US" dirty="0" smtClean="0"/>
              <a:t> </a:t>
            </a:r>
            <a:r>
              <a:rPr lang="en-US" dirty="0" err="1" smtClean="0"/>
              <a:t>anak</a:t>
            </a:r>
            <a:r>
              <a:rPr lang="en-US" dirty="0" smtClean="0"/>
              <a:t> (</a:t>
            </a:r>
            <a:r>
              <a:rPr lang="en-US" dirty="0" err="1" smtClean="0"/>
              <a:t>Nugrawatiet</a:t>
            </a:r>
            <a:r>
              <a:rPr lang="en-US" dirty="0" smtClean="0"/>
              <a:t> al., 2021).</a:t>
            </a:r>
          </a:p>
          <a:p>
            <a:r>
              <a:rPr lang="en-US" dirty="0" smtClean="0"/>
              <a:t>Stunting </a:t>
            </a:r>
            <a:r>
              <a:rPr lang="en-US" dirty="0" err="1" smtClean="0"/>
              <a:t>merupakan</a:t>
            </a:r>
            <a:r>
              <a:rPr lang="en-US" dirty="0" smtClean="0"/>
              <a:t> </a:t>
            </a:r>
            <a:r>
              <a:rPr lang="en-US" dirty="0" err="1" smtClean="0"/>
              <a:t>gangguan</a:t>
            </a:r>
            <a:endParaRPr lang="en-US" dirty="0" smtClean="0"/>
          </a:p>
          <a:p>
            <a:r>
              <a:rPr lang="en-US" dirty="0" err="1" smtClean="0"/>
              <a:t>pertumbuhan</a:t>
            </a:r>
            <a:r>
              <a:rPr lang="en-US" dirty="0" smtClean="0"/>
              <a:t> yang </a:t>
            </a:r>
            <a:r>
              <a:rPr lang="en-US" dirty="0" err="1" smtClean="0"/>
              <a:t>ditandai</a:t>
            </a:r>
            <a:r>
              <a:rPr lang="en-US" dirty="0" smtClean="0"/>
              <a:t> </a:t>
            </a:r>
            <a:r>
              <a:rPr lang="en-US" dirty="0" err="1" smtClean="0"/>
              <a:t>dengan</a:t>
            </a:r>
            <a:r>
              <a:rPr lang="en-US" dirty="0" smtClean="0"/>
              <a:t> </a:t>
            </a:r>
            <a:r>
              <a:rPr lang="en-US" dirty="0" err="1" smtClean="0"/>
              <a:t>adanya</a:t>
            </a:r>
            <a:endParaRPr lang="en-US" dirty="0" smtClean="0"/>
          </a:p>
          <a:p>
            <a:r>
              <a:rPr lang="en-US" dirty="0" err="1" smtClean="0"/>
              <a:t>kekurangan</a:t>
            </a:r>
            <a:r>
              <a:rPr lang="en-US" dirty="0" smtClean="0"/>
              <a:t> </a:t>
            </a:r>
            <a:r>
              <a:rPr lang="en-US" dirty="0" err="1" smtClean="0"/>
              <a:t>banyak</a:t>
            </a:r>
            <a:r>
              <a:rPr lang="en-US" dirty="0" smtClean="0"/>
              <a:t> </a:t>
            </a:r>
            <a:r>
              <a:rPr lang="en-US" dirty="0" err="1" smtClean="0"/>
              <a:t>zat</a:t>
            </a:r>
            <a:r>
              <a:rPr lang="en-US" dirty="0" smtClean="0"/>
              <a:t> </a:t>
            </a:r>
            <a:r>
              <a:rPr lang="en-US" dirty="0" err="1" smtClean="0"/>
              <a:t>gizi</a:t>
            </a:r>
            <a:r>
              <a:rPr lang="en-US" dirty="0" smtClean="0"/>
              <a:t> yang </a:t>
            </a:r>
            <a:r>
              <a:rPr lang="en-US" dirty="0" err="1" smtClean="0"/>
              <a:t>dibawah</a:t>
            </a:r>
            <a:r>
              <a:rPr lang="en-US" dirty="0" smtClean="0"/>
              <a:t> </a:t>
            </a:r>
            <a:r>
              <a:rPr lang="en-US" dirty="0" err="1" smtClean="0"/>
              <a:t>angka</a:t>
            </a:r>
            <a:endParaRPr lang="en-US" dirty="0" smtClean="0"/>
          </a:p>
          <a:p>
            <a:r>
              <a:rPr lang="en-US" dirty="0" err="1" smtClean="0"/>
              <a:t>kebutuhan</a:t>
            </a:r>
            <a:r>
              <a:rPr lang="en-US" dirty="0" smtClean="0"/>
              <a:t> </a:t>
            </a:r>
            <a:r>
              <a:rPr lang="en-US" dirty="0" err="1" smtClean="0"/>
              <a:t>anak</a:t>
            </a:r>
            <a:r>
              <a:rPr lang="en-US" dirty="0" smtClean="0"/>
              <a:t> </a:t>
            </a:r>
            <a:r>
              <a:rPr lang="en-US" dirty="0" err="1" smtClean="0"/>
              <a:t>dan</a:t>
            </a:r>
            <a:r>
              <a:rPr lang="en-US" dirty="0" smtClean="0"/>
              <a:t> </a:t>
            </a:r>
            <a:r>
              <a:rPr lang="en-US" dirty="0" err="1" smtClean="0"/>
              <a:t>terjadi</a:t>
            </a:r>
            <a:r>
              <a:rPr lang="en-US" dirty="0" smtClean="0"/>
              <a:t> </a:t>
            </a:r>
            <a:r>
              <a:rPr lang="en-US" dirty="0" err="1" smtClean="0"/>
              <a:t>dalam</a:t>
            </a:r>
            <a:r>
              <a:rPr lang="en-US" dirty="0" smtClean="0"/>
              <a:t> </a:t>
            </a:r>
            <a:r>
              <a:rPr lang="en-US" dirty="0" err="1" smtClean="0"/>
              <a:t>jangka</a:t>
            </a:r>
            <a:r>
              <a:rPr lang="en-US" dirty="0" smtClean="0"/>
              <a:t> </a:t>
            </a:r>
            <a:r>
              <a:rPr lang="en-US" dirty="0" err="1" smtClean="0"/>
              <a:t>waktu</a:t>
            </a:r>
            <a:endParaRPr lang="en-US" dirty="0" smtClean="0"/>
          </a:p>
          <a:p>
            <a:r>
              <a:rPr lang="en-US" dirty="0" smtClean="0"/>
              <a:t>lama. </a:t>
            </a:r>
            <a:r>
              <a:rPr lang="en-US" dirty="0" err="1" smtClean="0"/>
              <a:t>Kondisi</a:t>
            </a:r>
            <a:r>
              <a:rPr lang="en-US" dirty="0" smtClean="0"/>
              <a:t> </a:t>
            </a:r>
            <a:r>
              <a:rPr lang="en-US" dirty="0" err="1" smtClean="0"/>
              <a:t>tersebut</a:t>
            </a:r>
            <a:r>
              <a:rPr lang="en-US" dirty="0" smtClean="0"/>
              <a:t> </a:t>
            </a:r>
            <a:r>
              <a:rPr lang="en-US" dirty="0" err="1" smtClean="0"/>
              <a:t>dapat</a:t>
            </a:r>
            <a:r>
              <a:rPr lang="en-US" dirty="0" smtClean="0"/>
              <a:t> </a:t>
            </a:r>
            <a:r>
              <a:rPr lang="en-US" dirty="0" err="1" smtClean="0"/>
              <a:t>ditunjukkan</a:t>
            </a:r>
            <a:endParaRPr lang="en-US" dirty="0" smtClean="0"/>
          </a:p>
          <a:p>
            <a:r>
              <a:rPr lang="en-US" dirty="0" err="1" smtClean="0"/>
              <a:t>berdasarkan</a:t>
            </a:r>
            <a:r>
              <a:rPr lang="en-US" dirty="0" smtClean="0"/>
              <a:t> </a:t>
            </a:r>
            <a:r>
              <a:rPr lang="en-US" dirty="0" err="1" smtClean="0"/>
              <a:t>nilai</a:t>
            </a:r>
            <a:r>
              <a:rPr lang="en-US" dirty="0" smtClean="0"/>
              <a:t> z-score </a:t>
            </a:r>
            <a:r>
              <a:rPr lang="en-US" dirty="0" err="1" smtClean="0"/>
              <a:t>tinggi</a:t>
            </a:r>
            <a:r>
              <a:rPr lang="en-US" dirty="0" smtClean="0"/>
              <a:t> </a:t>
            </a:r>
            <a:r>
              <a:rPr lang="en-US" dirty="0" err="1" smtClean="0"/>
              <a:t>badan</a:t>
            </a:r>
            <a:r>
              <a:rPr lang="en-US" dirty="0" smtClean="0"/>
              <a:t> </a:t>
            </a:r>
            <a:r>
              <a:rPr lang="en-US" dirty="0" err="1" smtClean="0"/>
              <a:t>menurut</a:t>
            </a:r>
            <a:endParaRPr lang="en-US" dirty="0" smtClean="0"/>
          </a:p>
          <a:p>
            <a:r>
              <a:rPr lang="en-US" dirty="0" err="1" smtClean="0"/>
              <a:t>umur</a:t>
            </a:r>
            <a:r>
              <a:rPr lang="en-US" dirty="0" smtClean="0"/>
              <a:t> (TB/U) </a:t>
            </a:r>
            <a:r>
              <a:rPr lang="en-US" dirty="0" err="1" smtClean="0"/>
              <a:t>anak</a:t>
            </a:r>
            <a:r>
              <a:rPr lang="en-US" dirty="0" smtClean="0"/>
              <a:t> &lt;–2 </a:t>
            </a:r>
            <a:r>
              <a:rPr lang="en-US" dirty="0" err="1" smtClean="0"/>
              <a:t>Standar</a:t>
            </a:r>
            <a:r>
              <a:rPr lang="en-US" dirty="0" smtClean="0"/>
              <a:t> </a:t>
            </a:r>
            <a:r>
              <a:rPr lang="en-US" dirty="0" err="1" smtClean="0"/>
              <a:t>Deviasi</a:t>
            </a:r>
            <a:r>
              <a:rPr lang="en-US" dirty="0" smtClean="0"/>
              <a:t> (SD).</a:t>
            </a:r>
          </a:p>
          <a:p>
            <a:r>
              <a:rPr lang="en-US" dirty="0" err="1" smtClean="0"/>
              <a:t>Menurut</a:t>
            </a:r>
            <a:r>
              <a:rPr lang="en-US" dirty="0" smtClean="0"/>
              <a:t> </a:t>
            </a:r>
            <a:r>
              <a:rPr lang="en-US" dirty="0" err="1" smtClean="0"/>
              <a:t>Kementrian</a:t>
            </a:r>
            <a:r>
              <a:rPr lang="en-US" dirty="0" smtClean="0"/>
              <a:t> </a:t>
            </a:r>
            <a:r>
              <a:rPr lang="en-US" dirty="0" err="1" smtClean="0"/>
              <a:t>Kesehatan</a:t>
            </a:r>
            <a:r>
              <a:rPr lang="en-US" dirty="0" smtClean="0"/>
              <a:t> RI, </a:t>
            </a:r>
            <a:r>
              <a:rPr lang="en-US" dirty="0" err="1" smtClean="0"/>
              <a:t>ke</a:t>
            </a:r>
            <a:endParaRPr lang="en-US"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METODE</a:t>
            </a:r>
            <a:endParaRPr lang="en-US" b="1" dirty="0"/>
          </a:p>
        </p:txBody>
      </p:sp>
      <p:sp>
        <p:nvSpPr>
          <p:cNvPr id="3" name="Content Placeholder 2"/>
          <p:cNvSpPr>
            <a:spLocks noGrp="1"/>
          </p:cNvSpPr>
          <p:nvPr>
            <p:ph sz="half" idx="1"/>
          </p:nvPr>
        </p:nvSpPr>
        <p:spPr/>
        <p:txBody>
          <a:bodyPr>
            <a:normAutofit fontScale="40000" lnSpcReduction="20000"/>
          </a:bodyPr>
          <a:lstStyle/>
          <a:p>
            <a:pPr>
              <a:buNone/>
            </a:pPr>
            <a:r>
              <a:rPr lang="en-US" sz="4200" b="1" dirty="0" smtClean="0"/>
              <a:t>HASIL </a:t>
            </a:r>
          </a:p>
          <a:p>
            <a:pPr>
              <a:buNone/>
            </a:pPr>
            <a:r>
              <a:rPr lang="en-US" sz="4200" dirty="0" err="1" smtClean="0"/>
              <a:t>Beberapa</a:t>
            </a:r>
            <a:r>
              <a:rPr lang="en-US" sz="4200" dirty="0" smtClean="0"/>
              <a:t> </a:t>
            </a:r>
            <a:r>
              <a:rPr lang="en-US" sz="4200" dirty="0" err="1" smtClean="0"/>
              <a:t>penelitian</a:t>
            </a:r>
            <a:r>
              <a:rPr lang="en-US" sz="4200" dirty="0" smtClean="0"/>
              <a:t> </a:t>
            </a:r>
            <a:r>
              <a:rPr lang="en-US" sz="4200" dirty="0" err="1" smtClean="0"/>
              <a:t>menunjukkan</a:t>
            </a:r>
            <a:r>
              <a:rPr lang="en-US" sz="4200" dirty="0" smtClean="0"/>
              <a:t> </a:t>
            </a:r>
            <a:r>
              <a:rPr lang="en-US" sz="4200" dirty="0" err="1" smtClean="0"/>
              <a:t>bahwa</a:t>
            </a:r>
            <a:r>
              <a:rPr lang="en-US" sz="4200" dirty="0" smtClean="0"/>
              <a:t> </a:t>
            </a:r>
            <a:r>
              <a:rPr lang="en-US" sz="4200" dirty="0" err="1" smtClean="0"/>
              <a:t>ada</a:t>
            </a:r>
            <a:r>
              <a:rPr lang="en-US" sz="4200" dirty="0" smtClean="0"/>
              <a:t> </a:t>
            </a:r>
            <a:r>
              <a:rPr lang="en-US" sz="4200" dirty="0" err="1" smtClean="0"/>
              <a:t>pengaruh</a:t>
            </a:r>
            <a:r>
              <a:rPr lang="en-US" sz="4200" dirty="0" smtClean="0"/>
              <a:t> </a:t>
            </a:r>
            <a:r>
              <a:rPr lang="en-US" sz="4200" dirty="0" err="1" smtClean="0"/>
              <a:t>pemberian</a:t>
            </a:r>
            <a:r>
              <a:rPr lang="en-US" sz="4200" dirty="0" smtClean="0"/>
              <a:t> MP ASI </a:t>
            </a:r>
            <a:r>
              <a:rPr lang="en-US" sz="4200" dirty="0" err="1" smtClean="0"/>
              <a:t>terhadap</a:t>
            </a:r>
            <a:r>
              <a:rPr lang="en-US" sz="4200" dirty="0" smtClean="0"/>
              <a:t> </a:t>
            </a:r>
            <a:r>
              <a:rPr lang="en-US" sz="4200" dirty="0" err="1" smtClean="0"/>
              <a:t>kejadian</a:t>
            </a:r>
            <a:r>
              <a:rPr lang="en-US" sz="4200" dirty="0" smtClean="0"/>
              <a:t> stunting . Hal </a:t>
            </a:r>
            <a:r>
              <a:rPr lang="en-US" sz="4200" dirty="0" err="1" smtClean="0"/>
              <a:t>ini</a:t>
            </a:r>
            <a:r>
              <a:rPr lang="en-US" sz="4200" dirty="0" smtClean="0"/>
              <a:t> </a:t>
            </a:r>
            <a:r>
              <a:rPr lang="en-US" sz="4200" dirty="0" err="1" smtClean="0"/>
              <a:t>dapat</a:t>
            </a:r>
            <a:r>
              <a:rPr lang="en-US" sz="4200" dirty="0" smtClean="0"/>
              <a:t> </a:t>
            </a:r>
            <a:r>
              <a:rPr lang="en-US" sz="4200" dirty="0" err="1" smtClean="0"/>
              <a:t>dilihat</a:t>
            </a:r>
            <a:r>
              <a:rPr lang="en-US" sz="4200" dirty="0" smtClean="0"/>
              <a:t> </a:t>
            </a:r>
            <a:r>
              <a:rPr lang="en-US" sz="4200" dirty="0" err="1" smtClean="0"/>
              <a:t>pada</a:t>
            </a:r>
            <a:r>
              <a:rPr lang="en-US" sz="4200" dirty="0" smtClean="0"/>
              <a:t> </a:t>
            </a:r>
            <a:r>
              <a:rPr lang="en-US" sz="4200" dirty="0" err="1" smtClean="0"/>
              <a:t>tabel</a:t>
            </a:r>
            <a:r>
              <a:rPr lang="en-US" sz="4200" dirty="0" smtClean="0"/>
              <a:t> </a:t>
            </a:r>
            <a:r>
              <a:rPr lang="en-US" sz="4200" dirty="0" err="1" smtClean="0"/>
              <a:t>berikut</a:t>
            </a:r>
            <a:r>
              <a:rPr lang="en-US" sz="4200" dirty="0" smtClean="0"/>
              <a:t> : </a:t>
            </a:r>
            <a:r>
              <a:rPr lang="en-US" sz="4200" dirty="0" err="1" smtClean="0"/>
              <a:t>Penulis</a:t>
            </a:r>
            <a:r>
              <a:rPr lang="en-US" sz="4200" dirty="0" smtClean="0"/>
              <a:t>/ </a:t>
            </a:r>
            <a:r>
              <a:rPr lang="en-US" sz="4200" dirty="0" err="1" smtClean="0"/>
              <a:t>Tahun</a:t>
            </a:r>
            <a:r>
              <a:rPr lang="en-US" sz="4200" dirty="0" smtClean="0"/>
              <a:t> </a:t>
            </a:r>
            <a:r>
              <a:rPr lang="en-US" sz="4200" dirty="0" err="1" smtClean="0"/>
              <a:t>Judul</a:t>
            </a:r>
            <a:r>
              <a:rPr lang="en-US" sz="4200" dirty="0" smtClean="0"/>
              <a:t> </a:t>
            </a:r>
            <a:r>
              <a:rPr lang="en-US" sz="4200" dirty="0" err="1" smtClean="0"/>
              <a:t>Penelitian</a:t>
            </a:r>
            <a:r>
              <a:rPr lang="en-US" sz="4200" dirty="0" smtClean="0"/>
              <a:t> </a:t>
            </a:r>
            <a:r>
              <a:rPr lang="en-US" sz="4200" dirty="0" err="1" smtClean="0"/>
              <a:t>Metode</a:t>
            </a:r>
            <a:r>
              <a:rPr lang="en-US" sz="4200" dirty="0" smtClean="0"/>
              <a:t> </a:t>
            </a:r>
            <a:r>
              <a:rPr lang="en-US" sz="4200" dirty="0" err="1" smtClean="0"/>
              <a:t>Hasil</a:t>
            </a:r>
            <a:r>
              <a:rPr lang="en-US" sz="4200" dirty="0" smtClean="0"/>
              <a:t> </a:t>
            </a:r>
            <a:r>
              <a:rPr lang="en-US" sz="4200" dirty="0" err="1" smtClean="0"/>
              <a:t>Ratih</a:t>
            </a:r>
            <a:r>
              <a:rPr lang="en-US" sz="4200" dirty="0" smtClean="0"/>
              <a:t> </a:t>
            </a:r>
            <a:r>
              <a:rPr lang="en-US" sz="4200" dirty="0" err="1" smtClean="0"/>
              <a:t>Purnamasa</a:t>
            </a:r>
            <a:r>
              <a:rPr lang="en-US" sz="4200" dirty="0" smtClean="0"/>
              <a:t> </a:t>
            </a:r>
            <a:r>
              <a:rPr lang="en-US" sz="4200" dirty="0" err="1" smtClean="0"/>
              <a:t>ri</a:t>
            </a:r>
            <a:r>
              <a:rPr lang="en-US" sz="4200" dirty="0" smtClean="0"/>
              <a:t> (2022) </a:t>
            </a:r>
            <a:r>
              <a:rPr lang="en-US" sz="4200" dirty="0" err="1" smtClean="0"/>
              <a:t>Moringa</a:t>
            </a:r>
            <a:r>
              <a:rPr lang="en-US" sz="4200" dirty="0" smtClean="0"/>
              <a:t> Leaves As An Alternative Food In Efforts To Prevent Stunting: A Literature Review </a:t>
            </a:r>
            <a:r>
              <a:rPr lang="en-US" sz="4200" dirty="0" err="1" smtClean="0"/>
              <a:t>Metode</a:t>
            </a:r>
            <a:r>
              <a:rPr lang="en-US" sz="4200" dirty="0" smtClean="0"/>
              <a:t> </a:t>
            </a:r>
            <a:r>
              <a:rPr lang="en-US" sz="4200" dirty="0" err="1" smtClean="0"/>
              <a:t>Penetilitian</a:t>
            </a:r>
            <a:r>
              <a:rPr lang="en-US" sz="4200" dirty="0" smtClean="0"/>
              <a:t> </a:t>
            </a:r>
            <a:r>
              <a:rPr lang="en-US" sz="4200" dirty="0" err="1" smtClean="0"/>
              <a:t>Ini</a:t>
            </a:r>
            <a:r>
              <a:rPr lang="en-US" sz="4200" dirty="0" smtClean="0"/>
              <a:t> </a:t>
            </a:r>
            <a:r>
              <a:rPr lang="en-US" sz="4200" dirty="0" err="1" smtClean="0"/>
              <a:t>Adalah</a:t>
            </a:r>
            <a:r>
              <a:rPr lang="en-US" sz="4200" dirty="0" smtClean="0"/>
              <a:t> </a:t>
            </a:r>
            <a:r>
              <a:rPr lang="en-US" sz="4200" dirty="0" err="1" smtClean="0"/>
              <a:t>Penelitian</a:t>
            </a:r>
            <a:r>
              <a:rPr lang="en-US" sz="4200" dirty="0" smtClean="0"/>
              <a:t> Literature, </a:t>
            </a:r>
            <a:r>
              <a:rPr lang="en-US" sz="4200" dirty="0" err="1" smtClean="0"/>
              <a:t>Dengan</a:t>
            </a:r>
            <a:r>
              <a:rPr lang="en-US" sz="4200" dirty="0" smtClean="0"/>
              <a:t> </a:t>
            </a:r>
            <a:r>
              <a:rPr lang="en-US" sz="4200" dirty="0" err="1" smtClean="0"/>
              <a:t>Menggunak</a:t>
            </a:r>
            <a:r>
              <a:rPr lang="en-US" sz="4200" dirty="0" smtClean="0"/>
              <a:t> an Database Google </a:t>
            </a:r>
            <a:r>
              <a:rPr lang="en-US" sz="4200" dirty="0" err="1" smtClean="0"/>
              <a:t>Scolare</a:t>
            </a:r>
            <a:r>
              <a:rPr lang="en-US" sz="4200" dirty="0" smtClean="0"/>
              <a:t> (2017-2021) </a:t>
            </a:r>
            <a:r>
              <a:rPr lang="en-US" sz="4200" dirty="0" err="1" smtClean="0"/>
              <a:t>Hasil</a:t>
            </a:r>
            <a:r>
              <a:rPr lang="en-US" sz="4200" dirty="0" smtClean="0"/>
              <a:t> Yang </a:t>
            </a:r>
            <a:r>
              <a:rPr lang="en-US" sz="4200" dirty="0" err="1" smtClean="0"/>
              <a:t>Diperoleh</a:t>
            </a:r>
            <a:r>
              <a:rPr lang="en-US" sz="4200" dirty="0" smtClean="0"/>
              <a:t> Dari 5 </a:t>
            </a:r>
            <a:r>
              <a:rPr lang="en-US" sz="4200" dirty="0" err="1" smtClean="0"/>
              <a:t>Literatur</a:t>
            </a:r>
            <a:r>
              <a:rPr lang="en-US" sz="4200" dirty="0" smtClean="0"/>
              <a:t> </a:t>
            </a:r>
            <a:r>
              <a:rPr lang="en-US" sz="4200" dirty="0" err="1" smtClean="0"/>
              <a:t>Adalah</a:t>
            </a:r>
            <a:r>
              <a:rPr lang="en-US" sz="4200" dirty="0" smtClean="0"/>
              <a:t> </a:t>
            </a:r>
            <a:r>
              <a:rPr lang="en-US" sz="4200" dirty="0" err="1" smtClean="0"/>
              <a:t>Menyatakan</a:t>
            </a:r>
            <a:r>
              <a:rPr lang="en-US" sz="4200" dirty="0" smtClean="0"/>
              <a:t> </a:t>
            </a:r>
            <a:r>
              <a:rPr lang="en-US" sz="4200" dirty="0" err="1" smtClean="0"/>
              <a:t>Terdapat</a:t>
            </a:r>
            <a:r>
              <a:rPr lang="en-US" sz="4200" dirty="0" smtClean="0"/>
              <a:t> </a:t>
            </a:r>
            <a:r>
              <a:rPr lang="en-US" sz="4200" dirty="0" err="1" smtClean="0"/>
              <a:t>Pengaruh</a:t>
            </a:r>
            <a:r>
              <a:rPr lang="en-US" sz="4200" dirty="0" smtClean="0"/>
              <a:t> Yang Si</a:t>
            </a:r>
          </a:p>
          <a:p>
            <a:pPr>
              <a:buNone/>
            </a:pPr>
            <a:endParaRPr lang="en-US" dirty="0" smtClean="0"/>
          </a:p>
        </p:txBody>
      </p:sp>
      <p:sp>
        <p:nvSpPr>
          <p:cNvPr id="4" name="Content Placeholder 3"/>
          <p:cNvSpPr>
            <a:spLocks noGrp="1"/>
          </p:cNvSpPr>
          <p:nvPr>
            <p:ph sz="half" idx="2"/>
          </p:nvPr>
        </p:nvSpPr>
        <p:spPr>
          <a:xfrm>
            <a:off x="4648200" y="1676400"/>
            <a:ext cx="4038600" cy="4525963"/>
          </a:xfrm>
        </p:spPr>
        <p:txBody>
          <a:bodyPr>
            <a:normAutofit fontScale="40000" lnSpcReduction="20000"/>
          </a:bodyPr>
          <a:lstStyle/>
          <a:p>
            <a:r>
              <a:rPr lang="en-US" sz="3500" dirty="0" err="1" smtClean="0"/>
              <a:t>Metode</a:t>
            </a:r>
            <a:r>
              <a:rPr lang="en-US" sz="3500" dirty="0" smtClean="0"/>
              <a:t> yang </a:t>
            </a:r>
            <a:r>
              <a:rPr lang="en-US" sz="3500" dirty="0" err="1" smtClean="0"/>
              <a:t>digunakan</a:t>
            </a:r>
            <a:r>
              <a:rPr lang="en-US" sz="3500" dirty="0" smtClean="0"/>
              <a:t> </a:t>
            </a:r>
            <a:r>
              <a:rPr lang="en-US" sz="3500" dirty="0" err="1" smtClean="0"/>
              <a:t>pada</a:t>
            </a:r>
            <a:r>
              <a:rPr lang="en-US" sz="3500" dirty="0" smtClean="0"/>
              <a:t> </a:t>
            </a:r>
            <a:r>
              <a:rPr lang="en-US" sz="3500" dirty="0" err="1" smtClean="0"/>
              <a:t>penelitian</a:t>
            </a:r>
            <a:r>
              <a:rPr lang="en-US" sz="3500" dirty="0" smtClean="0"/>
              <a:t> </a:t>
            </a:r>
            <a:r>
              <a:rPr lang="en-US" sz="3500" dirty="0" err="1" smtClean="0"/>
              <a:t>ini</a:t>
            </a:r>
            <a:endParaRPr lang="en-US" sz="3500" dirty="0" smtClean="0"/>
          </a:p>
          <a:p>
            <a:r>
              <a:rPr lang="en-US" sz="3500" dirty="0" err="1" smtClean="0"/>
              <a:t>adalah</a:t>
            </a:r>
            <a:r>
              <a:rPr lang="en-US" sz="3500" dirty="0" smtClean="0"/>
              <a:t> </a:t>
            </a:r>
            <a:r>
              <a:rPr lang="en-US" sz="3500" dirty="0" err="1" smtClean="0"/>
              <a:t>suatu</a:t>
            </a:r>
            <a:r>
              <a:rPr lang="en-US" sz="3500" dirty="0" smtClean="0"/>
              <a:t> </a:t>
            </a:r>
            <a:r>
              <a:rPr lang="en-US" sz="3500" dirty="0" err="1" smtClean="0"/>
              <a:t>tinjauan</a:t>
            </a:r>
            <a:r>
              <a:rPr lang="en-US" sz="3500" dirty="0" smtClean="0"/>
              <a:t> </a:t>
            </a:r>
            <a:r>
              <a:rPr lang="en-US" sz="3500" dirty="0" err="1" smtClean="0"/>
              <a:t>literatur</a:t>
            </a:r>
            <a:r>
              <a:rPr lang="en-US" sz="3500" dirty="0" smtClean="0"/>
              <a:t> (literature review)</a:t>
            </a:r>
          </a:p>
          <a:p>
            <a:r>
              <a:rPr lang="en-US" sz="3500" dirty="0" smtClean="0"/>
              <a:t>yang </a:t>
            </a:r>
            <a:r>
              <a:rPr lang="en-US" sz="3500" dirty="0" err="1" smtClean="0"/>
              <a:t>mencoba</a:t>
            </a:r>
            <a:r>
              <a:rPr lang="en-US" sz="3500" dirty="0" smtClean="0"/>
              <a:t> </a:t>
            </a:r>
            <a:r>
              <a:rPr lang="en-US" sz="3500" dirty="0" err="1" smtClean="0"/>
              <a:t>menggali</a:t>
            </a:r>
            <a:r>
              <a:rPr lang="en-US" sz="3500" dirty="0" smtClean="0"/>
              <a:t> </a:t>
            </a:r>
            <a:r>
              <a:rPr lang="en-US" sz="3500" dirty="0" err="1" smtClean="0"/>
              <a:t>pengaruh</a:t>
            </a:r>
            <a:r>
              <a:rPr lang="en-US" sz="3500" dirty="0" smtClean="0"/>
              <a:t> </a:t>
            </a:r>
            <a:r>
              <a:rPr lang="en-US" sz="3500" dirty="0" err="1" smtClean="0"/>
              <a:t>olahan</a:t>
            </a:r>
            <a:r>
              <a:rPr lang="en-US" sz="3500" dirty="0" smtClean="0"/>
              <a:t> </a:t>
            </a:r>
            <a:r>
              <a:rPr lang="en-US" sz="3500" dirty="0" err="1" smtClean="0"/>
              <a:t>daun</a:t>
            </a:r>
            <a:endParaRPr lang="en-US" sz="3500" dirty="0" smtClean="0"/>
          </a:p>
          <a:p>
            <a:r>
              <a:rPr lang="en-US" sz="3500" dirty="0" err="1" smtClean="0"/>
              <a:t>kelor</a:t>
            </a:r>
            <a:r>
              <a:rPr lang="en-US" sz="3500" dirty="0" smtClean="0"/>
              <a:t> </a:t>
            </a:r>
            <a:r>
              <a:rPr lang="en-US" sz="3500" dirty="0" err="1" smtClean="0"/>
              <a:t>terhadap</a:t>
            </a:r>
            <a:r>
              <a:rPr lang="en-US" sz="3500" dirty="0" smtClean="0"/>
              <a:t> </a:t>
            </a:r>
            <a:r>
              <a:rPr lang="en-US" sz="3500" dirty="0" err="1" smtClean="0"/>
              <a:t>pencegahan</a:t>
            </a:r>
            <a:r>
              <a:rPr lang="en-US" sz="3500" dirty="0" smtClean="0"/>
              <a:t> stunting. </a:t>
            </a:r>
            <a:r>
              <a:rPr lang="en-US" sz="3500" dirty="0" err="1" smtClean="0"/>
              <a:t>Tinjauan</a:t>
            </a:r>
            <a:endParaRPr lang="en-US" sz="3500" dirty="0" smtClean="0"/>
          </a:p>
          <a:p>
            <a:r>
              <a:rPr lang="en-US" sz="3500" dirty="0" err="1" smtClean="0"/>
              <a:t>literatur</a:t>
            </a:r>
            <a:r>
              <a:rPr lang="en-US" sz="3500" dirty="0" smtClean="0"/>
              <a:t> (literature review) </a:t>
            </a:r>
            <a:r>
              <a:rPr lang="en-US" sz="3500" dirty="0" err="1" smtClean="0"/>
              <a:t>adalah</a:t>
            </a:r>
            <a:r>
              <a:rPr lang="en-US" sz="3500" dirty="0" smtClean="0"/>
              <a:t> </a:t>
            </a:r>
            <a:r>
              <a:rPr lang="en-US" sz="3500" dirty="0" err="1" smtClean="0"/>
              <a:t>sebuah</a:t>
            </a:r>
            <a:endParaRPr lang="en-US" sz="3500" dirty="0" smtClean="0"/>
          </a:p>
          <a:p>
            <a:r>
              <a:rPr lang="en-US" sz="3500" dirty="0" err="1" smtClean="0"/>
              <a:t>metodologi</a:t>
            </a:r>
            <a:r>
              <a:rPr lang="en-US" sz="3500" dirty="0" smtClean="0"/>
              <a:t> </a:t>
            </a:r>
            <a:r>
              <a:rPr lang="en-US" sz="3500" dirty="0" err="1" smtClean="0"/>
              <a:t>penelitian</a:t>
            </a:r>
            <a:r>
              <a:rPr lang="en-US" sz="3500" dirty="0" smtClean="0"/>
              <a:t> yang </a:t>
            </a:r>
            <a:r>
              <a:rPr lang="en-US" sz="3500" dirty="0" err="1" smtClean="0"/>
              <a:t>bertujuan</a:t>
            </a:r>
            <a:r>
              <a:rPr lang="en-US" sz="3500" dirty="0" smtClean="0"/>
              <a:t> </a:t>
            </a:r>
            <a:r>
              <a:rPr lang="en-US" sz="3500" dirty="0" err="1" smtClean="0"/>
              <a:t>untuk</a:t>
            </a:r>
            <a:endParaRPr lang="en-US" sz="3500" dirty="0" smtClean="0"/>
          </a:p>
          <a:p>
            <a:r>
              <a:rPr lang="en-US" sz="3500" dirty="0" err="1" smtClean="0"/>
              <a:t>mengumpulkan</a:t>
            </a:r>
            <a:r>
              <a:rPr lang="en-US" sz="3500" dirty="0" smtClean="0"/>
              <a:t> </a:t>
            </a:r>
            <a:r>
              <a:rPr lang="en-US" sz="3500" dirty="0" err="1" smtClean="0"/>
              <a:t>dan</a:t>
            </a:r>
            <a:r>
              <a:rPr lang="en-US" sz="3500" dirty="0" smtClean="0"/>
              <a:t> </a:t>
            </a:r>
            <a:r>
              <a:rPr lang="en-US" sz="3500" dirty="0" err="1" smtClean="0"/>
              <a:t>mengambil</a:t>
            </a:r>
            <a:r>
              <a:rPr lang="en-US" sz="3500" dirty="0" smtClean="0"/>
              <a:t> </a:t>
            </a:r>
            <a:r>
              <a:rPr lang="en-US" sz="3500" dirty="0" err="1" smtClean="0"/>
              <a:t>intisari</a:t>
            </a:r>
            <a:r>
              <a:rPr lang="en-US" sz="3500" dirty="0" smtClean="0"/>
              <a:t> </a:t>
            </a:r>
            <a:r>
              <a:rPr lang="en-US" sz="3500" dirty="0" err="1" smtClean="0"/>
              <a:t>dari</a:t>
            </a:r>
            <a:r>
              <a:rPr lang="en-US" sz="3500" dirty="0" smtClean="0"/>
              <a:t> </a:t>
            </a:r>
            <a:r>
              <a:rPr lang="en-US" sz="3500" dirty="0" err="1" smtClean="0"/>
              <a:t>hasil</a:t>
            </a:r>
            <a:endParaRPr lang="en-US" sz="3500" dirty="0" smtClean="0"/>
          </a:p>
          <a:p>
            <a:r>
              <a:rPr lang="en-US" sz="3500" dirty="0" err="1" smtClean="0"/>
              <a:t>beberaoa</a:t>
            </a:r>
            <a:r>
              <a:rPr lang="en-US" sz="3500" dirty="0" smtClean="0"/>
              <a:t> </a:t>
            </a:r>
            <a:r>
              <a:rPr lang="en-US" sz="3500" dirty="0" err="1" smtClean="0"/>
              <a:t>penelitian</a:t>
            </a:r>
            <a:r>
              <a:rPr lang="en-US" sz="3500" dirty="0" smtClean="0"/>
              <a:t> </a:t>
            </a:r>
            <a:r>
              <a:rPr lang="en-US" sz="3500" dirty="0" err="1" smtClean="0"/>
              <a:t>sebelumnya</a:t>
            </a:r>
            <a:r>
              <a:rPr lang="en-US" sz="3500" dirty="0" smtClean="0"/>
              <a:t> </a:t>
            </a:r>
            <a:r>
              <a:rPr lang="en-US" sz="3500" dirty="0" err="1" smtClean="0"/>
              <a:t>serta</a:t>
            </a:r>
            <a:endParaRPr lang="en-US" sz="3500" dirty="0" smtClean="0"/>
          </a:p>
          <a:p>
            <a:r>
              <a:rPr lang="en-US" sz="3500" dirty="0" err="1" smtClean="0"/>
              <a:t>menganalisis</a:t>
            </a:r>
            <a:r>
              <a:rPr lang="en-US" sz="3500" dirty="0" smtClean="0"/>
              <a:t> yang </a:t>
            </a:r>
            <a:r>
              <a:rPr lang="en-US" sz="3500" dirty="0" err="1" smtClean="0"/>
              <a:t>tertulis</a:t>
            </a:r>
            <a:r>
              <a:rPr lang="en-US" sz="3500" dirty="0" smtClean="0"/>
              <a:t> </a:t>
            </a:r>
            <a:r>
              <a:rPr lang="en-US" sz="3500" dirty="0" err="1" smtClean="0"/>
              <a:t>dalam</a:t>
            </a:r>
            <a:r>
              <a:rPr lang="en-US" sz="3500" dirty="0" smtClean="0"/>
              <a:t> </a:t>
            </a:r>
            <a:r>
              <a:rPr lang="en-US" sz="3500" dirty="0" err="1" smtClean="0"/>
              <a:t>teks</a:t>
            </a:r>
            <a:r>
              <a:rPr lang="en-US" sz="3500" dirty="0" smtClean="0"/>
              <a:t>. (Snyder,</a:t>
            </a:r>
          </a:p>
          <a:p>
            <a:r>
              <a:rPr lang="en-US" sz="3500" dirty="0" smtClean="0"/>
              <a:t>2019)</a:t>
            </a:r>
          </a:p>
          <a:p>
            <a:r>
              <a:rPr lang="en-US" sz="3500" dirty="0" err="1" smtClean="0"/>
              <a:t>Sumber</a:t>
            </a:r>
            <a:r>
              <a:rPr lang="en-US" sz="3500" dirty="0" smtClean="0"/>
              <a:t> </a:t>
            </a:r>
            <a:r>
              <a:rPr lang="en-US" sz="3500" dirty="0" err="1" smtClean="0"/>
              <a:t>untuk</a:t>
            </a:r>
            <a:r>
              <a:rPr lang="en-US" sz="3500" dirty="0" smtClean="0"/>
              <a:t> </a:t>
            </a:r>
            <a:r>
              <a:rPr lang="en-US" sz="3500" dirty="0" err="1" smtClean="0"/>
              <a:t>melakukan</a:t>
            </a:r>
            <a:r>
              <a:rPr lang="en-US" sz="3500" dirty="0" smtClean="0"/>
              <a:t> </a:t>
            </a:r>
            <a:r>
              <a:rPr lang="en-US" sz="3500" dirty="0" err="1" smtClean="0"/>
              <a:t>tinjauan</a:t>
            </a:r>
            <a:r>
              <a:rPr lang="en-US" sz="3500" dirty="0" smtClean="0"/>
              <a:t> </a:t>
            </a:r>
            <a:r>
              <a:rPr lang="en-US" sz="3500" dirty="0" err="1" smtClean="0"/>
              <a:t>literatur</a:t>
            </a:r>
            <a:endParaRPr lang="en-US" sz="3500" dirty="0" smtClean="0"/>
          </a:p>
          <a:p>
            <a:r>
              <a:rPr lang="en-US" sz="3500" dirty="0" err="1" smtClean="0"/>
              <a:t>ini</a:t>
            </a:r>
            <a:r>
              <a:rPr lang="en-US" sz="3500" dirty="0" smtClean="0"/>
              <a:t> </a:t>
            </a:r>
            <a:r>
              <a:rPr lang="en-US" sz="3500" dirty="0" err="1" smtClean="0"/>
              <a:t>meliputi</a:t>
            </a:r>
            <a:r>
              <a:rPr lang="en-US" sz="3500" dirty="0" smtClean="0"/>
              <a:t> </a:t>
            </a:r>
            <a:r>
              <a:rPr lang="en-US" sz="3500" dirty="0" err="1" smtClean="0"/>
              <a:t>studi</a:t>
            </a:r>
            <a:r>
              <a:rPr lang="en-US" sz="3500" dirty="0" smtClean="0"/>
              <a:t> </a:t>
            </a:r>
            <a:r>
              <a:rPr lang="en-US" sz="3500" dirty="0" err="1" smtClean="0"/>
              <a:t>pencarian</a:t>
            </a:r>
            <a:r>
              <a:rPr lang="en-US" sz="3500" dirty="0" smtClean="0"/>
              <a:t> </a:t>
            </a:r>
            <a:r>
              <a:rPr lang="en-US" sz="3500" dirty="0" err="1" smtClean="0"/>
              <a:t>sistematis</a:t>
            </a:r>
            <a:r>
              <a:rPr lang="en-US" sz="3500" dirty="0" smtClean="0"/>
              <a:t> data base</a:t>
            </a:r>
          </a:p>
          <a:p>
            <a:r>
              <a:rPr lang="en-US" sz="3500" dirty="0" err="1" smtClean="0"/>
              <a:t>terkomputerisasi</a:t>
            </a:r>
            <a:r>
              <a:rPr lang="en-US" sz="3500" dirty="0" smtClean="0"/>
              <a:t> (</a:t>
            </a:r>
            <a:r>
              <a:rPr lang="en-US" sz="3500" dirty="0" err="1" smtClean="0"/>
              <a:t>Pubmed</a:t>
            </a:r>
            <a:r>
              <a:rPr lang="en-US" sz="3500" dirty="0" smtClean="0"/>
              <a:t>, Pro Quest, </a:t>
            </a:r>
            <a:r>
              <a:rPr lang="en-US" sz="3500" dirty="0" err="1" smtClean="0"/>
              <a:t>dan</a:t>
            </a:r>
            <a:r>
              <a:rPr lang="en-US" sz="3500" dirty="0" smtClean="0"/>
              <a:t> </a:t>
            </a:r>
            <a:r>
              <a:rPr lang="en-US" sz="3500" dirty="0" err="1" smtClean="0"/>
              <a:t>google</a:t>
            </a:r>
            <a:endParaRPr lang="en-US" sz="3500"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05800" cy="5410200"/>
          </a:xfrm>
        </p:spPr>
        <p:txBody>
          <a:bodyPr>
            <a:normAutofit/>
          </a:bodyPr>
          <a:lstStyle/>
          <a:p>
            <a:r>
              <a:rPr lang="en-US" sz="2800" b="1" dirty="0" smtClean="0"/>
              <a:t>PEMBAHASAN</a:t>
            </a:r>
            <a:br>
              <a:rPr lang="en-US" sz="2800" b="1" dirty="0" smtClean="0"/>
            </a:br>
            <a:r>
              <a:rPr lang="en-US" sz="2800" b="1" dirty="0" smtClean="0"/>
              <a:t/>
            </a:r>
            <a:br>
              <a:rPr lang="en-US" sz="2800" b="1" dirty="0" smtClean="0"/>
            </a:br>
            <a:r>
              <a:rPr lang="en-US" sz="2000" dirty="0" err="1" smtClean="0"/>
              <a:t>Moringa</a:t>
            </a:r>
            <a:r>
              <a:rPr lang="en-US" sz="2000" dirty="0" smtClean="0"/>
              <a:t> </a:t>
            </a:r>
            <a:r>
              <a:rPr lang="en-US" sz="2000" dirty="0" err="1" smtClean="0"/>
              <a:t>oleifera</a:t>
            </a:r>
            <a:r>
              <a:rPr lang="en-US" sz="2000" dirty="0" smtClean="0"/>
              <a:t> </a:t>
            </a:r>
            <a:r>
              <a:rPr lang="en-US" sz="2000" dirty="0" err="1" smtClean="0"/>
              <a:t>adalah</a:t>
            </a:r>
            <a:r>
              <a:rPr lang="en-US" sz="2000" dirty="0" smtClean="0"/>
              <a:t> </a:t>
            </a:r>
            <a:r>
              <a:rPr lang="en-US" sz="2000" dirty="0" err="1" smtClean="0"/>
              <a:t>salah</a:t>
            </a:r>
            <a:r>
              <a:rPr lang="en-US" sz="2000" dirty="0" smtClean="0"/>
              <a:t> </a:t>
            </a:r>
            <a:r>
              <a:rPr lang="en-US" sz="2000" dirty="0" err="1" smtClean="0"/>
              <a:t>satu</a:t>
            </a:r>
            <a:r>
              <a:rPr lang="en-US" sz="2000" dirty="0" smtClean="0"/>
              <a:t> </a:t>
            </a:r>
            <a:r>
              <a:rPr lang="en-US" sz="2000" dirty="0" err="1" smtClean="0"/>
              <a:t>pohonpaling</a:t>
            </a:r>
            <a:r>
              <a:rPr lang="en-US" sz="2000" dirty="0" smtClean="0"/>
              <a:t> </a:t>
            </a:r>
            <a:r>
              <a:rPr lang="en-US" sz="2000" dirty="0" err="1" smtClean="0"/>
              <a:t>bermanfaat</a:t>
            </a:r>
            <a:r>
              <a:rPr lang="en-US" sz="2000" dirty="0" smtClean="0"/>
              <a:t> </a:t>
            </a:r>
            <a:r>
              <a:rPr lang="en-US" sz="2000" dirty="0" err="1" smtClean="0"/>
              <a:t>di</a:t>
            </a:r>
            <a:r>
              <a:rPr lang="en-US" sz="2000" dirty="0" smtClean="0"/>
              <a:t> </a:t>
            </a:r>
            <a:r>
              <a:rPr lang="en-US" sz="2000" dirty="0" err="1" smtClean="0"/>
              <a:t>dunia</a:t>
            </a:r>
            <a:r>
              <a:rPr lang="en-US" sz="2000" dirty="0" smtClean="0"/>
              <a:t>, </a:t>
            </a:r>
            <a:r>
              <a:rPr lang="en-US" sz="2000" dirty="0" err="1" smtClean="0"/>
              <a:t>karena</a:t>
            </a:r>
            <a:r>
              <a:rPr lang="en-US" sz="2000" dirty="0" smtClean="0"/>
              <a:t> </a:t>
            </a:r>
            <a:r>
              <a:rPr lang="en-US" sz="2000" dirty="0" err="1" smtClean="0"/>
              <a:t>hampir</a:t>
            </a:r>
            <a:r>
              <a:rPr lang="en-US" sz="2000" dirty="0" smtClean="0"/>
              <a:t> </a:t>
            </a:r>
            <a:r>
              <a:rPr lang="en-US" sz="2000" dirty="0" err="1" smtClean="0"/>
              <a:t>setiapbagian</a:t>
            </a:r>
            <a:r>
              <a:rPr lang="en-US" sz="2000" dirty="0" smtClean="0"/>
              <a:t> </a:t>
            </a:r>
            <a:r>
              <a:rPr lang="en-US" sz="2000" dirty="0" err="1" smtClean="0"/>
              <a:t>pohonnya</a:t>
            </a:r>
            <a:r>
              <a:rPr lang="en-US" sz="2000" dirty="0" smtClean="0"/>
              <a:t> </a:t>
            </a:r>
            <a:r>
              <a:rPr lang="en-US" sz="2000" dirty="0" err="1" smtClean="0"/>
              <a:t>dapat</a:t>
            </a:r>
            <a:r>
              <a:rPr lang="en-US" sz="2000" dirty="0" smtClean="0"/>
              <a:t> </a:t>
            </a:r>
            <a:r>
              <a:rPr lang="en-US" sz="2000" dirty="0" err="1" smtClean="0"/>
              <a:t>digunakan</a:t>
            </a:r>
            <a:r>
              <a:rPr lang="en-US" sz="2000" dirty="0" smtClean="0"/>
              <a:t> </a:t>
            </a:r>
            <a:r>
              <a:rPr lang="en-US" sz="2000" dirty="0" err="1" smtClean="0"/>
              <a:t>untuk</a:t>
            </a:r>
            <a:r>
              <a:rPr lang="en-US" sz="2000" dirty="0" smtClean="0"/>
              <a:t> </a:t>
            </a:r>
            <a:r>
              <a:rPr lang="en-US" sz="2000" dirty="0" err="1" smtClean="0"/>
              <a:t>makanan,pengobatan</a:t>
            </a:r>
            <a:r>
              <a:rPr lang="en-US" sz="2000" dirty="0" smtClean="0"/>
              <a:t> </a:t>
            </a:r>
            <a:r>
              <a:rPr lang="en-US" sz="2000" dirty="0" err="1" smtClean="0"/>
              <a:t>dan</a:t>
            </a:r>
            <a:r>
              <a:rPr lang="en-US" sz="2000" dirty="0" smtClean="0"/>
              <a:t> </a:t>
            </a:r>
            <a:r>
              <a:rPr lang="en-US" sz="2000" dirty="0" err="1" smtClean="0"/>
              <a:t>keperluan</a:t>
            </a:r>
            <a:r>
              <a:rPr lang="en-US" sz="2000" dirty="0" smtClean="0"/>
              <a:t> </a:t>
            </a:r>
            <a:r>
              <a:rPr lang="en-US" sz="2000" dirty="0" err="1" smtClean="0"/>
              <a:t>industri</a:t>
            </a:r>
            <a:r>
              <a:rPr lang="en-US" sz="2000" dirty="0" smtClean="0"/>
              <a:t>. </a:t>
            </a:r>
            <a:r>
              <a:rPr lang="en-US" sz="2000" dirty="0" err="1" smtClean="0"/>
              <a:t>Pohon</a:t>
            </a:r>
            <a:r>
              <a:rPr lang="en-US" sz="2000" dirty="0" smtClean="0"/>
              <a:t> </a:t>
            </a:r>
            <a:r>
              <a:rPr lang="en-US" sz="2000" dirty="0" err="1" smtClean="0"/>
              <a:t>iniberpotensi</a:t>
            </a:r>
            <a:r>
              <a:rPr lang="en-US" sz="2000" dirty="0" smtClean="0"/>
              <a:t> </a:t>
            </a:r>
            <a:r>
              <a:rPr lang="en-US" sz="2000" dirty="0" err="1" smtClean="0"/>
              <a:t>untuk</a:t>
            </a:r>
            <a:r>
              <a:rPr lang="en-US" sz="2000" dirty="0" smtClean="0"/>
              <a:t> </a:t>
            </a:r>
            <a:r>
              <a:rPr lang="en-US" sz="2000" dirty="0" err="1" smtClean="0"/>
              <a:t>meningkatkan</a:t>
            </a:r>
            <a:r>
              <a:rPr lang="en-US" sz="2000" dirty="0" smtClean="0"/>
              <a:t> </a:t>
            </a:r>
            <a:r>
              <a:rPr lang="en-US" sz="2000" dirty="0" err="1" smtClean="0"/>
              <a:t>gizi</a:t>
            </a:r>
            <a:r>
              <a:rPr lang="en-US" sz="2000" dirty="0" smtClean="0"/>
              <a:t>, </a:t>
            </a:r>
            <a:r>
              <a:rPr lang="en-US" sz="2000" dirty="0" err="1" smtClean="0"/>
              <a:t>meningkatkanketahanan</a:t>
            </a:r>
            <a:r>
              <a:rPr lang="en-US" sz="2000" dirty="0" smtClean="0"/>
              <a:t> </a:t>
            </a:r>
            <a:r>
              <a:rPr lang="en-US" sz="2000" dirty="0" err="1" smtClean="0"/>
              <a:t>pangan</a:t>
            </a:r>
            <a:r>
              <a:rPr lang="en-US" sz="2000" dirty="0" smtClean="0"/>
              <a:t> </a:t>
            </a:r>
            <a:r>
              <a:rPr lang="en-US" sz="2000" dirty="0" err="1" smtClean="0"/>
              <a:t>dan</a:t>
            </a:r>
            <a:r>
              <a:rPr lang="en-US" sz="2000" dirty="0" smtClean="0"/>
              <a:t> </a:t>
            </a:r>
            <a:r>
              <a:rPr lang="en-US" sz="2000" dirty="0" err="1" smtClean="0"/>
              <a:t>mendorongpembangunan</a:t>
            </a:r>
            <a:r>
              <a:rPr lang="en-US" sz="2000" dirty="0" smtClean="0"/>
              <a:t> </a:t>
            </a:r>
            <a:r>
              <a:rPr lang="en-US" sz="2000" dirty="0" err="1" smtClean="0"/>
              <a:t>pedesaan</a:t>
            </a:r>
            <a:r>
              <a:rPr lang="en-US" sz="2000" dirty="0" smtClean="0"/>
              <a:t>. </a:t>
            </a:r>
            <a:r>
              <a:rPr lang="en-US" sz="2000" dirty="0" err="1" smtClean="0"/>
              <a:t>Studi</a:t>
            </a:r>
            <a:r>
              <a:rPr lang="en-US" sz="2000" dirty="0" smtClean="0"/>
              <a:t> </a:t>
            </a:r>
            <a:r>
              <a:rPr lang="en-US" sz="2000" dirty="0" err="1" smtClean="0"/>
              <a:t>terbarumenunjukkan</a:t>
            </a:r>
            <a:r>
              <a:rPr lang="en-US" sz="2000" dirty="0" smtClean="0"/>
              <a:t> </a:t>
            </a:r>
            <a:r>
              <a:rPr lang="en-US" sz="2000" dirty="0" err="1" smtClean="0"/>
              <a:t>manfaat</a:t>
            </a:r>
            <a:r>
              <a:rPr lang="en-US" sz="2000" dirty="0" smtClean="0"/>
              <a:t> </a:t>
            </a:r>
            <a:r>
              <a:rPr lang="en-US" sz="2000" dirty="0" err="1" smtClean="0"/>
              <a:t>kesehatan</a:t>
            </a:r>
            <a:r>
              <a:rPr lang="en-US" sz="2000" dirty="0" smtClean="0"/>
              <a:t> </a:t>
            </a:r>
            <a:r>
              <a:rPr lang="en-US" sz="2000" dirty="0" err="1" smtClean="0"/>
              <a:t>potensial</a:t>
            </a:r>
            <a:r>
              <a:rPr lang="en-US" sz="2000" dirty="0" smtClean="0"/>
              <a:t> </a:t>
            </a:r>
            <a:r>
              <a:rPr lang="en-US" sz="2000" dirty="0" err="1" smtClean="0"/>
              <a:t>daridaun</a:t>
            </a:r>
            <a:r>
              <a:rPr lang="en-US" sz="2000" dirty="0" smtClean="0"/>
              <a:t> </a:t>
            </a:r>
            <a:r>
              <a:rPr lang="en-US" sz="2000" dirty="0" err="1" smtClean="0"/>
              <a:t>Moringa</a:t>
            </a:r>
            <a:r>
              <a:rPr lang="en-US" sz="2000" dirty="0" smtClean="0"/>
              <a:t> </a:t>
            </a:r>
            <a:r>
              <a:rPr lang="en-US" sz="2000" dirty="0" err="1" smtClean="0"/>
              <a:t>oleifera</a:t>
            </a:r>
            <a:r>
              <a:rPr lang="en-US" sz="2000" dirty="0" smtClean="0"/>
              <a:t> </a:t>
            </a:r>
            <a:r>
              <a:rPr lang="en-US" sz="2000" dirty="0" err="1" smtClean="0"/>
              <a:t>karena</a:t>
            </a:r>
            <a:r>
              <a:rPr lang="en-US" sz="2000" dirty="0" smtClean="0"/>
              <a:t> </a:t>
            </a:r>
            <a:r>
              <a:rPr lang="en-US" sz="2000" dirty="0" err="1" smtClean="0"/>
              <a:t>kandungan</a:t>
            </a:r>
            <a:r>
              <a:rPr lang="en-US" sz="2000" dirty="0" smtClean="0"/>
              <a:t> </a:t>
            </a:r>
            <a:r>
              <a:rPr lang="en-US" sz="2000" dirty="0" err="1" smtClean="0"/>
              <a:t>senyawabioaktifnya</a:t>
            </a:r>
            <a:r>
              <a:rPr lang="en-US" sz="2000" dirty="0" smtClean="0"/>
              <a:t> </a:t>
            </a:r>
            <a:r>
              <a:rPr lang="en-US" sz="2000" dirty="0" err="1" smtClean="0"/>
              <a:t>yaitu</a:t>
            </a:r>
            <a:r>
              <a:rPr lang="en-US" sz="2000" dirty="0" smtClean="0"/>
              <a:t> </a:t>
            </a:r>
            <a:r>
              <a:rPr lang="en-US" sz="2000" dirty="0" err="1" smtClean="0"/>
              <a:t>senyawa</a:t>
            </a:r>
            <a:r>
              <a:rPr lang="en-US" sz="2000" dirty="0" smtClean="0"/>
              <a:t> </a:t>
            </a:r>
            <a:r>
              <a:rPr lang="en-US" sz="2000" dirty="0" err="1" smtClean="0"/>
              <a:t>fenolik</a:t>
            </a:r>
            <a:r>
              <a:rPr lang="en-US" sz="2000" dirty="0" smtClean="0"/>
              <a:t>. </a:t>
            </a:r>
            <a:r>
              <a:rPr lang="en-US" sz="2000" dirty="0" err="1" smtClean="0"/>
              <a:t>Selain</a:t>
            </a:r>
            <a:r>
              <a:rPr lang="en-US" sz="2000" dirty="0" smtClean="0"/>
              <a:t> </a:t>
            </a:r>
            <a:r>
              <a:rPr lang="en-US" sz="2000" dirty="0" err="1" smtClean="0"/>
              <a:t>itu</a:t>
            </a:r>
            <a:r>
              <a:rPr lang="en-US" sz="2000" dirty="0" smtClean="0"/>
              <a:t>, </a:t>
            </a:r>
            <a:r>
              <a:rPr lang="en-US" sz="2000" dirty="0" err="1" smtClean="0"/>
              <a:t>daunkelor</a:t>
            </a:r>
            <a:r>
              <a:rPr lang="en-US" sz="2000" dirty="0" smtClean="0"/>
              <a:t> </a:t>
            </a:r>
            <a:r>
              <a:rPr lang="en-US" sz="2000" dirty="0" err="1" smtClean="0"/>
              <a:t>dilaporkan</a:t>
            </a:r>
            <a:r>
              <a:rPr lang="en-US" sz="2000" dirty="0" smtClean="0"/>
              <a:t> </a:t>
            </a:r>
            <a:r>
              <a:rPr lang="en-US" sz="2000" dirty="0" err="1" smtClean="0"/>
              <a:t>memiliki</a:t>
            </a:r>
            <a:r>
              <a:rPr lang="en-US" sz="2000" dirty="0" smtClean="0"/>
              <a:t> </a:t>
            </a:r>
            <a:r>
              <a:rPr lang="en-US" sz="2000" dirty="0" err="1" smtClean="0"/>
              <a:t>beberapa</a:t>
            </a:r>
            <a:r>
              <a:rPr lang="en-US" sz="2000" dirty="0" smtClean="0"/>
              <a:t> </a:t>
            </a:r>
            <a:r>
              <a:rPr lang="en-US" sz="2000" dirty="0" err="1" smtClean="0"/>
              <a:t>nutrisi</a:t>
            </a:r>
            <a:r>
              <a:rPr lang="en-US" sz="2000" dirty="0" smtClean="0"/>
              <a:t> </a:t>
            </a:r>
            <a:r>
              <a:rPr lang="en-US" sz="2000" dirty="0" err="1" smtClean="0"/>
              <a:t>yangtinggi</a:t>
            </a:r>
            <a:r>
              <a:rPr lang="en-US" sz="2000" dirty="0" smtClean="0"/>
              <a:t>: 10 kali </a:t>
            </a:r>
            <a:r>
              <a:rPr lang="en-US" sz="2000" dirty="0" err="1" smtClean="0"/>
              <a:t>lipat</a:t>
            </a:r>
            <a:r>
              <a:rPr lang="en-US" sz="2000" dirty="0" smtClean="0"/>
              <a:t> vitamin A yang </a:t>
            </a:r>
            <a:r>
              <a:rPr lang="en-US" sz="2000" dirty="0" err="1" smtClean="0"/>
              <a:t>ditemukan</a:t>
            </a:r>
            <a:r>
              <a:rPr lang="en-US" sz="2000" dirty="0" smtClean="0"/>
              <a:t> </a:t>
            </a:r>
            <a:r>
              <a:rPr lang="en-US" sz="2000" dirty="0" err="1" smtClean="0"/>
              <a:t>dalamwortel</a:t>
            </a:r>
            <a:r>
              <a:rPr lang="en-US" sz="2000" dirty="0" smtClean="0"/>
              <a:t>, 17 kali </a:t>
            </a:r>
            <a:r>
              <a:rPr lang="en-US" sz="2000" dirty="0" err="1" smtClean="0"/>
              <a:t>kalsium</a:t>
            </a:r>
            <a:r>
              <a:rPr lang="en-US" sz="2000" dirty="0" smtClean="0"/>
              <a:t> </a:t>
            </a:r>
            <a:r>
              <a:rPr lang="en-US" sz="2000" dirty="0" err="1" smtClean="0"/>
              <a:t>susu</a:t>
            </a:r>
            <a:r>
              <a:rPr lang="en-US" sz="2000" dirty="0" smtClean="0"/>
              <a:t>, 15 kali </a:t>
            </a:r>
            <a:r>
              <a:rPr lang="en-US" sz="2000" dirty="0" err="1" smtClean="0"/>
              <a:t>kalium</a:t>
            </a:r>
            <a:r>
              <a:rPr lang="en-US" sz="2000" dirty="0" smtClean="0"/>
              <a:t> </a:t>
            </a:r>
            <a:r>
              <a:rPr lang="en-US" sz="2000" dirty="0" err="1" smtClean="0"/>
              <a:t>pisang</a:t>
            </a:r>
            <a:r>
              <a:rPr lang="en-US" sz="2000" dirty="0" smtClean="0"/>
              <a:t> 25 kali </a:t>
            </a:r>
            <a:r>
              <a:rPr lang="en-US" sz="2000" dirty="0" err="1" smtClean="0"/>
              <a:t>lipat</a:t>
            </a:r>
            <a:r>
              <a:rPr lang="en-US" sz="2000" dirty="0" smtClean="0"/>
              <a:t> </a:t>
            </a:r>
            <a:r>
              <a:rPr lang="en-US" sz="2000" dirty="0" err="1" smtClean="0"/>
              <a:t>zat</a:t>
            </a:r>
            <a:r>
              <a:rPr lang="en-US" sz="2000" dirty="0" smtClean="0"/>
              <a:t> </a:t>
            </a:r>
            <a:r>
              <a:rPr lang="en-US" sz="2000" dirty="0" err="1" smtClean="0"/>
              <a:t>besi</a:t>
            </a:r>
            <a:r>
              <a:rPr lang="en-US" sz="2000" dirty="0" smtClean="0"/>
              <a:t> </a:t>
            </a:r>
            <a:r>
              <a:rPr lang="en-US" sz="2000" dirty="0" err="1" smtClean="0"/>
              <a:t>bayam</a:t>
            </a:r>
            <a:r>
              <a:rPr lang="en-US" sz="2000" dirty="0" smtClean="0"/>
              <a:t>, 9 kali </a:t>
            </a:r>
            <a:r>
              <a:rPr lang="en-US" sz="2000" dirty="0" err="1" smtClean="0"/>
              <a:t>lipat</a:t>
            </a:r>
            <a:r>
              <a:rPr lang="en-US" sz="2000" dirty="0" smtClean="0"/>
              <a:t> protein</a:t>
            </a:r>
            <a:br>
              <a:rPr lang="en-US" sz="2000" dirty="0" smtClean="0"/>
            </a:br>
            <a:r>
              <a:rPr lang="en-US" sz="2000" dirty="0" smtClean="0"/>
              <a:t>yoghurt (</a:t>
            </a:r>
            <a:r>
              <a:rPr lang="en-US" sz="2000" dirty="0" err="1" smtClean="0"/>
              <a:t>Zungu</a:t>
            </a:r>
            <a:r>
              <a:rPr lang="en-US" sz="2000" dirty="0" smtClean="0"/>
              <a:t>, et al., 2019).</a:t>
            </a:r>
            <a:endParaRPr lang="en-US" sz="2000"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95600" y="2362200"/>
            <a:ext cx="2816468" cy="461665"/>
          </a:xfrm>
          <a:prstGeom prst="rect">
            <a:avLst/>
          </a:prstGeom>
        </p:spPr>
        <p:txBody>
          <a:bodyPr wrap="square">
            <a:spAutoFit/>
          </a:bodyPr>
          <a:lstStyle/>
          <a:p>
            <a:r>
              <a:rPr lang="en-US" sz="2400" b="1" dirty="0" smtClean="0"/>
              <a:t>TERIMAKASIH</a:t>
            </a:r>
            <a:endParaRPr lang="en-US" sz="2400" b="1" dirty="0"/>
          </a:p>
        </p:txBody>
      </p:sp>
      <p:sp>
        <p:nvSpPr>
          <p:cNvPr id="7" name="Explosion 1 6"/>
          <p:cNvSpPr/>
          <p:nvPr/>
        </p:nvSpPr>
        <p:spPr>
          <a:xfrm>
            <a:off x="5334000" y="2743200"/>
            <a:ext cx="381000" cy="4572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59</TotalTime>
  <Words>271</Words>
  <Application>Microsoft Office PowerPoint</Application>
  <PresentationFormat>On-screen Show (4:3)</PresentationFormat>
  <Paragraphs>35</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Civic</vt:lpstr>
      <vt:lpstr>Pengaruh Daun Kelor (Moringa oleifera) Terhadap Pencegahan Stunting</vt:lpstr>
      <vt:lpstr>Pengaruh Daun Kelor (Moringa oleifera) Terhadap Pencegahan Stunting</vt:lpstr>
      <vt:lpstr>METODE</vt:lpstr>
      <vt:lpstr>PEMBAHASAN  Moringa oleifera adalah salah satu pohonpaling bermanfaat di dunia, karena hampir setiapbagian pohonnya dapat digunakan untuk makanan,pengobatan dan keperluan industri. Pohon iniberpotensi untuk meningkatkan gizi, meningkatkanketahanan pangan dan mendorongpembangunan pedesaan. Studi terbarumenunjukkan manfaat kesehatan potensial daridaun Moringa oleifera karena kandungan senyawabioaktifnya yaitu senyawa fenolik. Selain itu, daunkelor dilaporkan memiliki beberapa nutrisi yangtinggi: 10 kali lipat vitamin A yang ditemukan dalamwortel, 17 kali kalsium susu, 15 kali kalium pisang 25 kali lipat zat besi bayam, 9 kali lipat protein yoghurt (Zungu, et al., 2019).</vt:lpstr>
      <vt:lpstr>Slide 5</vt:lpstr>
    </vt:vector>
  </TitlesOfParts>
  <Company>Oprekin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Pengaruh Daun Kelor (Moringa oleifera) Terhadap Pencegahan Stunting</dc:title>
  <dc:creator>CBT 29</dc:creator>
  <cp:lastModifiedBy>CBT 29</cp:lastModifiedBy>
  <cp:revision>6</cp:revision>
  <dcterms:created xsi:type="dcterms:W3CDTF">2024-11-28T00:39:12Z</dcterms:created>
  <dcterms:modified xsi:type="dcterms:W3CDTF">2024-11-28T01:38:49Z</dcterms:modified>
</cp:coreProperties>
</file>