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58" r:id="rId4"/>
    <p:sldId id="260" r:id="rId5"/>
    <p:sldId id="261" r:id="rId6"/>
    <p:sldId id="262" r:id="rId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CD27E6-B3F2-4476-9E4D-860D97A17738}" type="datetimeFigureOut">
              <a:rPr lang="en-US" smtClean="0"/>
              <a:t>11/14/2024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AD05D4-1015-441C-AA82-9B1D419AFCC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CD27E6-B3F2-4476-9E4D-860D97A17738}" type="datetimeFigureOut">
              <a:rPr lang="en-US" smtClean="0"/>
              <a:t>11/14/2024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AD05D4-1015-441C-AA82-9B1D419AFCC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CD27E6-B3F2-4476-9E4D-860D97A17738}" type="datetimeFigureOut">
              <a:rPr lang="en-US" smtClean="0"/>
              <a:t>11/14/2024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AD05D4-1015-441C-AA82-9B1D419AFCC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CD27E6-B3F2-4476-9E4D-860D97A17738}" type="datetimeFigureOut">
              <a:rPr lang="en-US" smtClean="0"/>
              <a:t>11/14/2024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AD05D4-1015-441C-AA82-9B1D419AFCC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CD27E6-B3F2-4476-9E4D-860D97A17738}" type="datetimeFigureOut">
              <a:rPr lang="en-US" smtClean="0"/>
              <a:t>11/14/2024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AD05D4-1015-441C-AA82-9B1D419AFCC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CD27E6-B3F2-4476-9E4D-860D97A17738}" type="datetimeFigureOut">
              <a:rPr lang="en-US" smtClean="0"/>
              <a:t>11/14/2024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AD05D4-1015-441C-AA82-9B1D419AFCC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CD27E6-B3F2-4476-9E4D-860D97A17738}" type="datetimeFigureOut">
              <a:rPr lang="en-US" smtClean="0"/>
              <a:t>11/14/2024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AD05D4-1015-441C-AA82-9B1D419AFCC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CD27E6-B3F2-4476-9E4D-860D97A17738}" type="datetimeFigureOut">
              <a:rPr lang="en-US" smtClean="0"/>
              <a:t>11/14/2024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AD05D4-1015-441C-AA82-9B1D419AFCC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CD27E6-B3F2-4476-9E4D-860D97A17738}" type="datetimeFigureOut">
              <a:rPr lang="en-US" smtClean="0"/>
              <a:t>11/14/2024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AD05D4-1015-441C-AA82-9B1D419AFCC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CD27E6-B3F2-4476-9E4D-860D97A17738}" type="datetimeFigureOut">
              <a:rPr lang="en-US" smtClean="0"/>
              <a:t>11/14/2024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AD05D4-1015-441C-AA82-9B1D419AFCC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CD27E6-B3F2-4476-9E4D-860D97A17738}" type="datetimeFigureOut">
              <a:rPr lang="en-US" smtClean="0"/>
              <a:t>11/14/2024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AD05D4-1015-441C-AA82-9B1D419AFCC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CD27E6-B3F2-4476-9E4D-860D97A17738}" type="datetimeFigureOut">
              <a:rPr lang="en-US" smtClean="0"/>
              <a:t>11/14/2024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AD05D4-1015-441C-AA82-9B1D419AFCCC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sv-SE" dirty="0" smtClean="0"/>
              <a:t>Pengaruh Daun Kelor (Moringa oleifera) Terhadap Pencegahan</a:t>
            </a:r>
            <a:br>
              <a:rPr lang="sv-SE" dirty="0" smtClean="0"/>
            </a:br>
            <a:r>
              <a:rPr lang="sv-SE" dirty="0" smtClean="0"/>
              <a:t>Stuntin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pendahuluan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Stunting </a:t>
            </a:r>
            <a:r>
              <a:rPr lang="en-US" dirty="0" err="1" smtClean="0"/>
              <a:t>adalah</a:t>
            </a:r>
            <a:r>
              <a:rPr lang="en-US" dirty="0" smtClean="0"/>
              <a:t> </a:t>
            </a:r>
            <a:r>
              <a:rPr lang="en-US" dirty="0" err="1" smtClean="0"/>
              <a:t>pertumbuhan</a:t>
            </a:r>
            <a:r>
              <a:rPr lang="en-US" dirty="0" smtClean="0"/>
              <a:t> </a:t>
            </a:r>
            <a:r>
              <a:rPr lang="en-US" dirty="0" err="1" smtClean="0"/>
              <a:t>dan</a:t>
            </a:r>
            <a:endParaRPr lang="en-US" dirty="0" smtClean="0"/>
          </a:p>
          <a:p>
            <a:r>
              <a:rPr lang="en-US" dirty="0" err="1" smtClean="0"/>
              <a:t>perkembangan</a:t>
            </a:r>
            <a:r>
              <a:rPr lang="en-US" dirty="0" smtClean="0"/>
              <a:t> </a:t>
            </a:r>
            <a:r>
              <a:rPr lang="en-US" dirty="0" err="1" smtClean="0"/>
              <a:t>gangguan</a:t>
            </a:r>
            <a:r>
              <a:rPr lang="en-US" dirty="0" smtClean="0"/>
              <a:t> </a:t>
            </a:r>
            <a:r>
              <a:rPr lang="en-US" dirty="0" err="1" smtClean="0"/>
              <a:t>di</a:t>
            </a:r>
            <a:r>
              <a:rPr lang="en-US" dirty="0" smtClean="0"/>
              <a:t> </a:t>
            </a:r>
            <a:r>
              <a:rPr lang="en-US" dirty="0" err="1" smtClean="0"/>
              <a:t>mana</a:t>
            </a:r>
            <a:r>
              <a:rPr lang="en-US" dirty="0" smtClean="0"/>
              <a:t> </a:t>
            </a:r>
            <a:r>
              <a:rPr lang="en-US" dirty="0" err="1" smtClean="0"/>
              <a:t>anak-anak</a:t>
            </a:r>
            <a:r>
              <a:rPr lang="en-US" dirty="0" smtClean="0"/>
              <a:t> </a:t>
            </a:r>
            <a:r>
              <a:rPr lang="en-US" dirty="0" err="1" smtClean="0"/>
              <a:t>lebih</a:t>
            </a:r>
            <a:endParaRPr lang="en-US" dirty="0" smtClean="0"/>
          </a:p>
          <a:p>
            <a:r>
              <a:rPr lang="en-US" dirty="0" err="1" smtClean="0"/>
              <a:t>pendek</a:t>
            </a:r>
            <a:r>
              <a:rPr lang="en-US" dirty="0" smtClean="0"/>
              <a:t> </a:t>
            </a:r>
            <a:r>
              <a:rPr lang="en-US" dirty="0" err="1" smtClean="0"/>
              <a:t>merupakan</a:t>
            </a:r>
            <a:r>
              <a:rPr lang="en-US" dirty="0" smtClean="0"/>
              <a:t> </a:t>
            </a:r>
            <a:r>
              <a:rPr lang="en-US" dirty="0" err="1" smtClean="0"/>
              <a:t>masalah</a:t>
            </a:r>
            <a:r>
              <a:rPr lang="en-US" dirty="0" smtClean="0"/>
              <a:t> </a:t>
            </a:r>
            <a:r>
              <a:rPr lang="en-US" dirty="0" err="1" smtClean="0"/>
              <a:t>penting</a:t>
            </a:r>
            <a:r>
              <a:rPr lang="en-US" dirty="0" smtClean="0"/>
              <a:t> yang </a:t>
            </a:r>
            <a:r>
              <a:rPr lang="en-US" dirty="0" err="1" smtClean="0"/>
              <a:t>dihadapi</a:t>
            </a:r>
            <a:endParaRPr lang="en-US" dirty="0" smtClean="0"/>
          </a:p>
          <a:p>
            <a:r>
              <a:rPr lang="en-US" dirty="0" err="1" smtClean="0"/>
              <a:t>dunia</a:t>
            </a:r>
            <a:r>
              <a:rPr lang="en-US" dirty="0" smtClean="0"/>
              <a:t> </a:t>
            </a:r>
            <a:r>
              <a:rPr lang="en-US" dirty="0" err="1" smtClean="0"/>
              <a:t>terkait</a:t>
            </a:r>
            <a:r>
              <a:rPr lang="en-US" dirty="0" smtClean="0"/>
              <a:t> </a:t>
            </a:r>
            <a:r>
              <a:rPr lang="en-US" dirty="0" err="1" smtClean="0"/>
              <a:t>gizi</a:t>
            </a:r>
            <a:r>
              <a:rPr lang="en-US" dirty="0" smtClean="0"/>
              <a:t> (</a:t>
            </a:r>
            <a:r>
              <a:rPr lang="en-US" dirty="0" err="1" smtClean="0"/>
              <a:t>Sulistyaningsih</a:t>
            </a:r>
            <a:r>
              <a:rPr lang="en-US" dirty="0" smtClean="0"/>
              <a:t> et al., 2021).</a:t>
            </a:r>
          </a:p>
          <a:p>
            <a:r>
              <a:rPr lang="en-US" dirty="0" smtClean="0"/>
              <a:t>Stunting </a:t>
            </a:r>
            <a:r>
              <a:rPr lang="en-US" dirty="0" err="1" smtClean="0"/>
              <a:t>berisiko</a:t>
            </a:r>
            <a:r>
              <a:rPr lang="en-US" dirty="0" smtClean="0"/>
              <a:t> </a:t>
            </a:r>
            <a:r>
              <a:rPr lang="en-US" dirty="0" err="1" smtClean="0"/>
              <a:t>meningkat</a:t>
            </a:r>
            <a:r>
              <a:rPr lang="en-US" dirty="0" smtClean="0"/>
              <a:t> </a:t>
            </a:r>
            <a:r>
              <a:rPr lang="en-US" dirty="0" err="1" smtClean="0"/>
              <a:t>kesakitan</a:t>
            </a:r>
            <a:r>
              <a:rPr lang="en-US" dirty="0" smtClean="0"/>
              <a:t> </a:t>
            </a:r>
            <a:r>
              <a:rPr lang="en-US" dirty="0" err="1" smtClean="0"/>
              <a:t>dan</a:t>
            </a:r>
            <a:endParaRPr lang="en-US" dirty="0" smtClean="0"/>
          </a:p>
          <a:p>
            <a:r>
              <a:rPr lang="en-US" dirty="0" err="1" smtClean="0"/>
              <a:t>kematian</a:t>
            </a:r>
            <a:r>
              <a:rPr lang="en-US" dirty="0" smtClean="0"/>
              <a:t> </a:t>
            </a:r>
            <a:r>
              <a:rPr lang="en-US" dirty="0" err="1" smtClean="0"/>
              <a:t>anak</a:t>
            </a:r>
            <a:r>
              <a:rPr lang="en-US" dirty="0" smtClean="0"/>
              <a:t> (</a:t>
            </a:r>
            <a:r>
              <a:rPr lang="en-US" dirty="0" err="1" smtClean="0"/>
              <a:t>Nugrawatiet</a:t>
            </a:r>
            <a:r>
              <a:rPr lang="en-US" dirty="0" smtClean="0"/>
              <a:t> al., 2021).</a:t>
            </a:r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metode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en-US" dirty="0" err="1" smtClean="0"/>
              <a:t>Metode</a:t>
            </a:r>
            <a:r>
              <a:rPr lang="en-US" dirty="0" smtClean="0"/>
              <a:t> yang </a:t>
            </a:r>
            <a:r>
              <a:rPr lang="en-US" dirty="0" err="1" smtClean="0"/>
              <a:t>digunakan</a:t>
            </a:r>
            <a:r>
              <a:rPr lang="en-US" dirty="0" smtClean="0"/>
              <a:t> </a:t>
            </a:r>
            <a:r>
              <a:rPr lang="en-US" dirty="0" err="1" smtClean="0"/>
              <a:t>pada</a:t>
            </a:r>
            <a:r>
              <a:rPr lang="en-US" dirty="0" smtClean="0"/>
              <a:t> </a:t>
            </a:r>
            <a:r>
              <a:rPr lang="en-US" dirty="0" err="1" smtClean="0"/>
              <a:t>penelitian</a:t>
            </a:r>
            <a:r>
              <a:rPr lang="en-US" dirty="0" smtClean="0"/>
              <a:t> </a:t>
            </a:r>
            <a:r>
              <a:rPr lang="en-US" dirty="0" err="1" smtClean="0"/>
              <a:t>ini</a:t>
            </a:r>
            <a:endParaRPr lang="en-US" dirty="0" smtClean="0"/>
          </a:p>
          <a:p>
            <a:pPr>
              <a:buNone/>
            </a:pPr>
            <a:r>
              <a:rPr lang="en-US" dirty="0" err="1" smtClean="0"/>
              <a:t>adalah</a:t>
            </a:r>
            <a:r>
              <a:rPr lang="en-US" dirty="0" smtClean="0"/>
              <a:t> </a:t>
            </a:r>
            <a:r>
              <a:rPr lang="en-US" dirty="0" err="1" smtClean="0"/>
              <a:t>suatu</a:t>
            </a:r>
            <a:r>
              <a:rPr lang="en-US" dirty="0" smtClean="0"/>
              <a:t> </a:t>
            </a:r>
            <a:r>
              <a:rPr lang="en-US" dirty="0" err="1" smtClean="0"/>
              <a:t>tinjauan</a:t>
            </a:r>
            <a:r>
              <a:rPr lang="en-US" dirty="0" smtClean="0"/>
              <a:t> </a:t>
            </a:r>
            <a:r>
              <a:rPr lang="en-US" dirty="0" err="1" smtClean="0"/>
              <a:t>literatur</a:t>
            </a:r>
            <a:r>
              <a:rPr lang="en-US" dirty="0" smtClean="0"/>
              <a:t> (literature review)</a:t>
            </a:r>
          </a:p>
          <a:p>
            <a:pPr>
              <a:buNone/>
            </a:pPr>
            <a:r>
              <a:rPr lang="en-US" dirty="0" smtClean="0"/>
              <a:t>yang </a:t>
            </a:r>
            <a:r>
              <a:rPr lang="en-US" dirty="0" err="1" smtClean="0"/>
              <a:t>mencoba</a:t>
            </a:r>
            <a:r>
              <a:rPr lang="en-US" dirty="0" smtClean="0"/>
              <a:t> </a:t>
            </a:r>
            <a:r>
              <a:rPr lang="en-US" dirty="0" err="1" smtClean="0"/>
              <a:t>menggali</a:t>
            </a:r>
            <a:r>
              <a:rPr lang="en-US" dirty="0" smtClean="0"/>
              <a:t> </a:t>
            </a:r>
            <a:r>
              <a:rPr lang="en-US" dirty="0" err="1" smtClean="0"/>
              <a:t>pengaruh</a:t>
            </a:r>
            <a:r>
              <a:rPr lang="en-US" dirty="0" smtClean="0"/>
              <a:t> </a:t>
            </a:r>
            <a:r>
              <a:rPr lang="en-US" dirty="0" err="1" smtClean="0"/>
              <a:t>olahan</a:t>
            </a:r>
            <a:r>
              <a:rPr lang="en-US" dirty="0" smtClean="0"/>
              <a:t> </a:t>
            </a:r>
            <a:r>
              <a:rPr lang="en-US" dirty="0" err="1" smtClean="0"/>
              <a:t>daun</a:t>
            </a:r>
            <a:endParaRPr lang="en-US" dirty="0" smtClean="0"/>
          </a:p>
          <a:p>
            <a:pPr>
              <a:buNone/>
            </a:pPr>
            <a:r>
              <a:rPr lang="en-US" dirty="0" err="1" smtClean="0"/>
              <a:t>kelor</a:t>
            </a:r>
            <a:r>
              <a:rPr lang="en-US" dirty="0" smtClean="0"/>
              <a:t> </a:t>
            </a:r>
            <a:r>
              <a:rPr lang="en-US" dirty="0" err="1" smtClean="0"/>
              <a:t>terhadap</a:t>
            </a:r>
            <a:r>
              <a:rPr lang="en-US" dirty="0" smtClean="0"/>
              <a:t> </a:t>
            </a:r>
            <a:r>
              <a:rPr lang="en-US" dirty="0" err="1" smtClean="0"/>
              <a:t>pencegahan</a:t>
            </a:r>
            <a:r>
              <a:rPr lang="en-US" dirty="0" smtClean="0"/>
              <a:t> stunting. </a:t>
            </a:r>
            <a:r>
              <a:rPr lang="en-US" dirty="0" err="1" smtClean="0"/>
              <a:t>Tinjauan</a:t>
            </a:r>
            <a:endParaRPr lang="en-US" dirty="0" smtClean="0"/>
          </a:p>
          <a:p>
            <a:pPr>
              <a:buNone/>
            </a:pPr>
            <a:r>
              <a:rPr lang="en-US" dirty="0" err="1" smtClean="0"/>
              <a:t>literatur</a:t>
            </a:r>
            <a:r>
              <a:rPr lang="en-US" dirty="0" smtClean="0"/>
              <a:t> (literature review) </a:t>
            </a:r>
            <a:r>
              <a:rPr lang="en-US" dirty="0" err="1" smtClean="0"/>
              <a:t>adalah</a:t>
            </a:r>
            <a:r>
              <a:rPr lang="en-US" dirty="0" smtClean="0"/>
              <a:t> </a:t>
            </a:r>
            <a:r>
              <a:rPr lang="en-US" dirty="0" err="1" smtClean="0"/>
              <a:t>sebuah</a:t>
            </a:r>
            <a:endParaRPr lang="en-US" dirty="0" smtClean="0"/>
          </a:p>
          <a:p>
            <a:pPr>
              <a:buNone/>
            </a:pPr>
            <a:r>
              <a:rPr lang="en-US" dirty="0" err="1" smtClean="0"/>
              <a:t>metodologi</a:t>
            </a:r>
            <a:r>
              <a:rPr lang="en-US" dirty="0" smtClean="0"/>
              <a:t> </a:t>
            </a:r>
            <a:r>
              <a:rPr lang="en-US" dirty="0" err="1" smtClean="0"/>
              <a:t>penelitian</a:t>
            </a:r>
            <a:r>
              <a:rPr lang="en-US" dirty="0" smtClean="0"/>
              <a:t> yang </a:t>
            </a:r>
            <a:r>
              <a:rPr lang="en-US" dirty="0" err="1" smtClean="0"/>
              <a:t>bertujuan</a:t>
            </a:r>
            <a:r>
              <a:rPr lang="en-US" dirty="0" smtClean="0"/>
              <a:t> </a:t>
            </a:r>
            <a:r>
              <a:rPr lang="en-US" dirty="0" err="1" smtClean="0"/>
              <a:t>untuk</a:t>
            </a:r>
            <a:endParaRPr lang="en-US" dirty="0" smtClean="0"/>
          </a:p>
          <a:p>
            <a:pPr>
              <a:buNone/>
            </a:pPr>
            <a:r>
              <a:rPr lang="en-US" dirty="0" err="1" smtClean="0"/>
              <a:t>mengumpulkan</a:t>
            </a:r>
            <a:r>
              <a:rPr lang="en-US" dirty="0" smtClean="0"/>
              <a:t>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mengambil</a:t>
            </a:r>
            <a:r>
              <a:rPr lang="en-US" dirty="0" smtClean="0"/>
              <a:t> </a:t>
            </a:r>
            <a:r>
              <a:rPr lang="en-US" dirty="0" err="1" smtClean="0"/>
              <a:t>intisari</a:t>
            </a:r>
            <a:r>
              <a:rPr lang="en-US" dirty="0" smtClean="0"/>
              <a:t> </a:t>
            </a:r>
            <a:r>
              <a:rPr lang="en-US" dirty="0" err="1" smtClean="0"/>
              <a:t>dari</a:t>
            </a:r>
            <a:r>
              <a:rPr lang="en-US" dirty="0" smtClean="0"/>
              <a:t> </a:t>
            </a:r>
            <a:r>
              <a:rPr lang="en-US" dirty="0" err="1" smtClean="0"/>
              <a:t>hasil</a:t>
            </a:r>
            <a:endParaRPr lang="en-US" dirty="0" smtClean="0"/>
          </a:p>
          <a:p>
            <a:pPr>
              <a:buNone/>
            </a:pPr>
            <a:r>
              <a:rPr lang="en-US" dirty="0" err="1" smtClean="0"/>
              <a:t>beberaoa</a:t>
            </a:r>
            <a:r>
              <a:rPr lang="en-US" dirty="0" smtClean="0"/>
              <a:t> </a:t>
            </a:r>
            <a:r>
              <a:rPr lang="en-US" dirty="0" err="1" smtClean="0"/>
              <a:t>penelitian</a:t>
            </a:r>
            <a:r>
              <a:rPr lang="en-US" dirty="0" smtClean="0"/>
              <a:t> </a:t>
            </a:r>
            <a:r>
              <a:rPr lang="en-US" dirty="0" err="1" smtClean="0"/>
              <a:t>sebelumnya</a:t>
            </a:r>
            <a:r>
              <a:rPr lang="en-US" dirty="0" smtClean="0"/>
              <a:t> </a:t>
            </a:r>
            <a:r>
              <a:rPr lang="en-US" dirty="0" err="1" smtClean="0"/>
              <a:t>serta</a:t>
            </a:r>
            <a:endParaRPr lang="en-US" dirty="0" smtClean="0"/>
          </a:p>
          <a:p>
            <a:pPr>
              <a:buNone/>
            </a:pPr>
            <a:r>
              <a:rPr lang="en-US" dirty="0" err="1" smtClean="0"/>
              <a:t>menganalisis</a:t>
            </a:r>
            <a:r>
              <a:rPr lang="en-US" dirty="0" smtClean="0"/>
              <a:t> yang </a:t>
            </a:r>
            <a:r>
              <a:rPr lang="en-US" dirty="0" err="1" smtClean="0"/>
              <a:t>tertulis</a:t>
            </a:r>
            <a:r>
              <a:rPr lang="en-US" dirty="0" smtClean="0"/>
              <a:t> </a:t>
            </a:r>
            <a:r>
              <a:rPr lang="en-US" dirty="0" err="1" smtClean="0"/>
              <a:t>dalam</a:t>
            </a:r>
            <a:r>
              <a:rPr lang="en-US" dirty="0" smtClean="0"/>
              <a:t> </a:t>
            </a:r>
            <a:r>
              <a:rPr lang="en-US" dirty="0" err="1" smtClean="0"/>
              <a:t>teks</a:t>
            </a:r>
            <a:r>
              <a:rPr lang="en-US" dirty="0" smtClean="0"/>
              <a:t>. (Snyder,</a:t>
            </a:r>
          </a:p>
          <a:p>
            <a:pPr>
              <a:buNone/>
            </a:pPr>
            <a:r>
              <a:rPr lang="en-US" dirty="0" smtClean="0"/>
              <a:t>2019)</a:t>
            </a:r>
            <a:endParaRPr 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pembahassan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dirty="0" err="1" smtClean="0"/>
              <a:t>oringa</a:t>
            </a:r>
            <a:r>
              <a:rPr lang="en-US" dirty="0" smtClean="0"/>
              <a:t> </a:t>
            </a:r>
            <a:r>
              <a:rPr lang="en-US" dirty="0" err="1" smtClean="0"/>
              <a:t>oleifera</a:t>
            </a:r>
            <a:r>
              <a:rPr lang="en-US" dirty="0" smtClean="0"/>
              <a:t> </a:t>
            </a:r>
            <a:r>
              <a:rPr lang="en-US" dirty="0" err="1" smtClean="0"/>
              <a:t>adalah</a:t>
            </a:r>
            <a:r>
              <a:rPr lang="en-US" dirty="0" smtClean="0"/>
              <a:t> </a:t>
            </a:r>
            <a:r>
              <a:rPr lang="en-US" dirty="0" err="1" smtClean="0"/>
              <a:t>salah</a:t>
            </a:r>
            <a:r>
              <a:rPr lang="en-US" dirty="0" smtClean="0"/>
              <a:t> </a:t>
            </a:r>
            <a:r>
              <a:rPr lang="en-US" dirty="0" err="1" smtClean="0"/>
              <a:t>satu</a:t>
            </a:r>
            <a:r>
              <a:rPr lang="en-US" dirty="0" smtClean="0"/>
              <a:t> </a:t>
            </a:r>
            <a:r>
              <a:rPr lang="en-US" dirty="0" err="1" smtClean="0"/>
              <a:t>pohon</a:t>
            </a:r>
            <a:endParaRPr lang="en-US" dirty="0" smtClean="0"/>
          </a:p>
          <a:p>
            <a:r>
              <a:rPr lang="en-US" dirty="0" smtClean="0"/>
              <a:t>paling </a:t>
            </a:r>
            <a:r>
              <a:rPr lang="en-US" dirty="0" err="1" smtClean="0"/>
              <a:t>bermanfaat</a:t>
            </a:r>
            <a:r>
              <a:rPr lang="en-US" dirty="0" smtClean="0"/>
              <a:t> </a:t>
            </a:r>
            <a:r>
              <a:rPr lang="en-US" dirty="0" err="1" smtClean="0"/>
              <a:t>di</a:t>
            </a:r>
            <a:r>
              <a:rPr lang="en-US" dirty="0" smtClean="0"/>
              <a:t> </a:t>
            </a:r>
            <a:r>
              <a:rPr lang="en-US" dirty="0" err="1" smtClean="0"/>
              <a:t>dunia</a:t>
            </a:r>
            <a:r>
              <a:rPr lang="en-US" dirty="0" smtClean="0"/>
              <a:t>, </a:t>
            </a:r>
            <a:r>
              <a:rPr lang="en-US" dirty="0" err="1" smtClean="0"/>
              <a:t>karena</a:t>
            </a:r>
            <a:r>
              <a:rPr lang="en-US" dirty="0" smtClean="0"/>
              <a:t> </a:t>
            </a:r>
            <a:r>
              <a:rPr lang="en-US" dirty="0" err="1" smtClean="0"/>
              <a:t>hampir</a:t>
            </a:r>
            <a:r>
              <a:rPr lang="en-US" dirty="0" smtClean="0"/>
              <a:t> </a:t>
            </a:r>
            <a:r>
              <a:rPr lang="en-US" dirty="0" err="1" smtClean="0"/>
              <a:t>setiap</a:t>
            </a:r>
            <a:endParaRPr lang="en-US" dirty="0" smtClean="0"/>
          </a:p>
          <a:p>
            <a:r>
              <a:rPr lang="en-US" dirty="0" err="1" smtClean="0"/>
              <a:t>bagian</a:t>
            </a:r>
            <a:r>
              <a:rPr lang="en-US" dirty="0" smtClean="0"/>
              <a:t> </a:t>
            </a:r>
            <a:r>
              <a:rPr lang="en-US" dirty="0" err="1" smtClean="0"/>
              <a:t>pohonnya</a:t>
            </a:r>
            <a:r>
              <a:rPr lang="en-US" dirty="0" smtClean="0"/>
              <a:t> </a:t>
            </a:r>
            <a:r>
              <a:rPr lang="en-US" dirty="0" err="1" smtClean="0"/>
              <a:t>dapat</a:t>
            </a:r>
            <a:r>
              <a:rPr lang="en-US" dirty="0" smtClean="0"/>
              <a:t> </a:t>
            </a:r>
            <a:r>
              <a:rPr lang="en-US" dirty="0" err="1" smtClean="0"/>
              <a:t>digunakan</a:t>
            </a:r>
            <a:r>
              <a:rPr lang="en-US" dirty="0" smtClean="0"/>
              <a:t> </a:t>
            </a:r>
            <a:r>
              <a:rPr lang="en-US" dirty="0" err="1" smtClean="0"/>
              <a:t>untuk</a:t>
            </a:r>
            <a:r>
              <a:rPr lang="en-US" dirty="0" smtClean="0"/>
              <a:t> </a:t>
            </a:r>
            <a:r>
              <a:rPr lang="en-US" dirty="0" err="1" smtClean="0"/>
              <a:t>makanan</a:t>
            </a:r>
            <a:r>
              <a:rPr lang="en-US" dirty="0" smtClean="0"/>
              <a:t>,</a:t>
            </a:r>
          </a:p>
          <a:p>
            <a:r>
              <a:rPr lang="en-US" dirty="0" err="1" smtClean="0"/>
              <a:t>pengobatan</a:t>
            </a:r>
            <a:r>
              <a:rPr lang="en-US" dirty="0" smtClean="0"/>
              <a:t>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keperluan</a:t>
            </a:r>
            <a:r>
              <a:rPr lang="en-US" dirty="0" smtClean="0"/>
              <a:t> </a:t>
            </a:r>
            <a:r>
              <a:rPr lang="en-US" dirty="0" err="1" smtClean="0"/>
              <a:t>industri</a:t>
            </a:r>
            <a:r>
              <a:rPr lang="en-US" dirty="0" smtClean="0"/>
              <a:t>. </a:t>
            </a:r>
            <a:r>
              <a:rPr lang="en-US" dirty="0" err="1" smtClean="0"/>
              <a:t>Pohon</a:t>
            </a:r>
            <a:r>
              <a:rPr lang="en-US" dirty="0" smtClean="0"/>
              <a:t> </a:t>
            </a:r>
            <a:r>
              <a:rPr lang="en-US" dirty="0" err="1" smtClean="0"/>
              <a:t>ini</a:t>
            </a:r>
            <a:endParaRPr lang="en-US" dirty="0" smtClean="0"/>
          </a:p>
          <a:p>
            <a:r>
              <a:rPr lang="en-US" dirty="0" err="1" smtClean="0"/>
              <a:t>berpotensi</a:t>
            </a:r>
            <a:r>
              <a:rPr lang="en-US" dirty="0" smtClean="0"/>
              <a:t> </a:t>
            </a:r>
            <a:r>
              <a:rPr lang="en-US" dirty="0" err="1" smtClean="0"/>
              <a:t>untuk</a:t>
            </a:r>
            <a:r>
              <a:rPr lang="en-US" dirty="0" smtClean="0"/>
              <a:t> </a:t>
            </a:r>
            <a:r>
              <a:rPr lang="en-US" dirty="0" err="1" smtClean="0"/>
              <a:t>meningkatkan</a:t>
            </a:r>
            <a:r>
              <a:rPr lang="en-US" dirty="0" smtClean="0"/>
              <a:t> </a:t>
            </a:r>
            <a:r>
              <a:rPr lang="en-US" dirty="0" err="1" smtClean="0"/>
              <a:t>gizi</a:t>
            </a:r>
            <a:r>
              <a:rPr lang="en-US" dirty="0" smtClean="0"/>
              <a:t>, </a:t>
            </a:r>
            <a:r>
              <a:rPr lang="en-US" dirty="0" err="1" smtClean="0"/>
              <a:t>meningkatkan</a:t>
            </a:r>
            <a:endParaRPr lang="en-US" dirty="0" smtClean="0"/>
          </a:p>
          <a:p>
            <a:r>
              <a:rPr lang="en-US" dirty="0" err="1" smtClean="0"/>
              <a:t>ketahanan</a:t>
            </a:r>
            <a:r>
              <a:rPr lang="en-US" dirty="0" smtClean="0"/>
              <a:t> </a:t>
            </a:r>
            <a:r>
              <a:rPr lang="en-US" dirty="0" err="1" smtClean="0"/>
              <a:t>pangan</a:t>
            </a:r>
            <a:r>
              <a:rPr lang="en-US" dirty="0" smtClean="0"/>
              <a:t>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mendorong</a:t>
            </a:r>
            <a:endParaRPr 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simpulan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dirty="0" err="1" smtClean="0"/>
              <a:t>Kandungan</a:t>
            </a:r>
            <a:r>
              <a:rPr lang="en-US" dirty="0" smtClean="0"/>
              <a:t> </a:t>
            </a:r>
            <a:r>
              <a:rPr lang="en-US" dirty="0" err="1" smtClean="0"/>
              <a:t>energi</a:t>
            </a:r>
            <a:r>
              <a:rPr lang="en-US" dirty="0" smtClean="0"/>
              <a:t>, protein,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kalsium</a:t>
            </a:r>
            <a:endParaRPr lang="en-US" dirty="0" smtClean="0"/>
          </a:p>
          <a:p>
            <a:r>
              <a:rPr lang="en-US" dirty="0" err="1" smtClean="0"/>
              <a:t>pada</a:t>
            </a:r>
            <a:r>
              <a:rPr lang="en-US" dirty="0" smtClean="0"/>
              <a:t> </a:t>
            </a:r>
            <a:r>
              <a:rPr lang="en-US" dirty="0" err="1" smtClean="0"/>
              <a:t>Moringa</a:t>
            </a:r>
            <a:r>
              <a:rPr lang="en-US" dirty="0" smtClean="0"/>
              <a:t> </a:t>
            </a:r>
            <a:r>
              <a:rPr lang="en-US" dirty="0" err="1" smtClean="0"/>
              <a:t>oleifera</a:t>
            </a:r>
            <a:r>
              <a:rPr lang="en-US" dirty="0" smtClean="0"/>
              <a:t> </a:t>
            </a:r>
            <a:r>
              <a:rPr lang="en-US" dirty="0" err="1" smtClean="0"/>
              <a:t>membuat</a:t>
            </a:r>
            <a:r>
              <a:rPr lang="en-US" dirty="0" smtClean="0"/>
              <a:t> </a:t>
            </a:r>
            <a:r>
              <a:rPr lang="en-US" dirty="0" err="1" smtClean="0"/>
              <a:t>tanaman</a:t>
            </a:r>
            <a:r>
              <a:rPr lang="en-US" dirty="0" smtClean="0"/>
              <a:t> </a:t>
            </a:r>
            <a:r>
              <a:rPr lang="en-US" dirty="0" err="1" smtClean="0"/>
              <a:t>tersebut</a:t>
            </a:r>
            <a:endParaRPr lang="en-US" dirty="0" smtClean="0"/>
          </a:p>
          <a:p>
            <a:r>
              <a:rPr lang="en-US" dirty="0" err="1" smtClean="0"/>
              <a:t>sebagai</a:t>
            </a:r>
            <a:r>
              <a:rPr lang="en-US" dirty="0" smtClean="0"/>
              <a:t> </a:t>
            </a:r>
            <a:r>
              <a:rPr lang="en-US" dirty="0" err="1" smtClean="0"/>
              <a:t>pilihan</a:t>
            </a:r>
            <a:r>
              <a:rPr lang="en-US" dirty="0" smtClean="0"/>
              <a:t> </a:t>
            </a:r>
            <a:r>
              <a:rPr lang="en-US" dirty="0" err="1" smtClean="0"/>
              <a:t>bahan</a:t>
            </a:r>
            <a:r>
              <a:rPr lang="en-US" dirty="0" smtClean="0"/>
              <a:t> </a:t>
            </a:r>
            <a:r>
              <a:rPr lang="en-US" dirty="0" err="1" smtClean="0"/>
              <a:t>makanan</a:t>
            </a:r>
            <a:r>
              <a:rPr lang="en-US" dirty="0" smtClean="0"/>
              <a:t> </a:t>
            </a:r>
            <a:r>
              <a:rPr lang="en-US" dirty="0" err="1" smtClean="0"/>
              <a:t>tambahan</a:t>
            </a:r>
            <a:r>
              <a:rPr lang="en-US" dirty="0" smtClean="0"/>
              <a:t> yang</a:t>
            </a:r>
          </a:p>
          <a:p>
            <a:r>
              <a:rPr lang="en-US" dirty="0" err="1" smtClean="0"/>
              <a:t>dapat</a:t>
            </a:r>
            <a:r>
              <a:rPr lang="en-US" dirty="0" smtClean="0"/>
              <a:t> </a:t>
            </a:r>
            <a:r>
              <a:rPr lang="en-US" dirty="0" err="1" smtClean="0"/>
              <a:t>mengurangi</a:t>
            </a:r>
            <a:r>
              <a:rPr lang="en-US" dirty="0" smtClean="0"/>
              <a:t> </a:t>
            </a:r>
            <a:r>
              <a:rPr lang="en-US" dirty="0" err="1" smtClean="0"/>
              <a:t>risiko</a:t>
            </a:r>
            <a:r>
              <a:rPr lang="en-US" dirty="0" smtClean="0"/>
              <a:t> stunting </a:t>
            </a:r>
            <a:r>
              <a:rPr lang="en-US" dirty="0" err="1" smtClean="0"/>
              <a:t>pada</a:t>
            </a:r>
            <a:r>
              <a:rPr lang="en-US" dirty="0" smtClean="0"/>
              <a:t> </a:t>
            </a:r>
            <a:r>
              <a:rPr lang="en-US" dirty="0" err="1" smtClean="0"/>
              <a:t>anak</a:t>
            </a:r>
            <a:endParaRPr lang="en-US" dirty="0" smtClean="0"/>
          </a:p>
          <a:p>
            <a:r>
              <a:rPr lang="en-US" dirty="0" err="1" smtClean="0"/>
              <a:t>khususnya</a:t>
            </a:r>
            <a:r>
              <a:rPr lang="en-US" dirty="0" smtClean="0"/>
              <a:t> </a:t>
            </a:r>
            <a:r>
              <a:rPr lang="en-US" dirty="0" err="1" smtClean="0"/>
              <a:t>pada</a:t>
            </a:r>
            <a:r>
              <a:rPr lang="en-US" dirty="0" smtClean="0"/>
              <a:t> 1000 </a:t>
            </a:r>
            <a:r>
              <a:rPr lang="en-US" dirty="0" err="1" smtClean="0"/>
              <a:t>hari</a:t>
            </a:r>
            <a:r>
              <a:rPr lang="en-US" dirty="0" smtClean="0"/>
              <a:t> </a:t>
            </a:r>
            <a:r>
              <a:rPr lang="en-US" dirty="0" err="1" smtClean="0"/>
              <a:t>pertama</a:t>
            </a:r>
            <a:r>
              <a:rPr lang="en-US" dirty="0" smtClean="0"/>
              <a:t> </a:t>
            </a:r>
            <a:r>
              <a:rPr lang="en-US" dirty="0" err="1" smtClean="0"/>
              <a:t>kehidupan</a:t>
            </a:r>
            <a:r>
              <a:rPr lang="en-US" dirty="0" smtClean="0"/>
              <a:t>.</a:t>
            </a:r>
          </a:p>
          <a:p>
            <a:r>
              <a:rPr lang="en-US" dirty="0" err="1" smtClean="0"/>
              <a:t>Moringa</a:t>
            </a:r>
            <a:r>
              <a:rPr lang="en-US" dirty="0" smtClean="0"/>
              <a:t> </a:t>
            </a:r>
            <a:r>
              <a:rPr lang="en-US" dirty="0" err="1" smtClean="0"/>
              <a:t>oleifera</a:t>
            </a:r>
            <a:r>
              <a:rPr lang="en-US" dirty="0" smtClean="0"/>
              <a:t> </a:t>
            </a:r>
            <a:r>
              <a:rPr lang="en-US" dirty="0" err="1" smtClean="0"/>
              <a:t>merupakan</a:t>
            </a:r>
            <a:r>
              <a:rPr lang="en-US" dirty="0" smtClean="0"/>
              <a:t> </a:t>
            </a:r>
            <a:r>
              <a:rPr lang="en-US" dirty="0" err="1" smtClean="0"/>
              <a:t>tanama</a:t>
            </a:r>
            <a:r>
              <a:rPr lang="en-US" dirty="0" smtClean="0"/>
              <a:t> </a:t>
            </a:r>
            <a:r>
              <a:rPr lang="en-US" dirty="0" err="1" smtClean="0"/>
              <a:t>lokal</a:t>
            </a:r>
            <a:r>
              <a:rPr lang="en-US" dirty="0" smtClean="0"/>
              <a:t> yang</a:t>
            </a:r>
          </a:p>
          <a:p>
            <a:r>
              <a:rPr lang="en-US" dirty="0" err="1" smtClean="0"/>
              <a:t>tumbuh</a:t>
            </a:r>
            <a:r>
              <a:rPr lang="en-US" dirty="0" smtClean="0"/>
              <a:t> </a:t>
            </a:r>
            <a:r>
              <a:rPr lang="en-US" dirty="0" err="1" smtClean="0"/>
              <a:t>disekitar</a:t>
            </a:r>
            <a:r>
              <a:rPr lang="en-US" dirty="0" smtClean="0"/>
              <a:t> </a:t>
            </a:r>
            <a:r>
              <a:rPr lang="en-US" dirty="0" err="1" smtClean="0"/>
              <a:t>rumah</a:t>
            </a:r>
            <a:r>
              <a:rPr lang="en-US" dirty="0" smtClean="0"/>
              <a:t> </a:t>
            </a:r>
            <a:r>
              <a:rPr lang="en-US" dirty="0" err="1" smtClean="0"/>
              <a:t>sehingga</a:t>
            </a:r>
            <a:r>
              <a:rPr lang="en-US" dirty="0" smtClean="0"/>
              <a:t> </a:t>
            </a:r>
            <a:r>
              <a:rPr lang="en-US" dirty="0" err="1" smtClean="0"/>
              <a:t>mudah</a:t>
            </a:r>
            <a:r>
              <a:rPr lang="en-US" dirty="0" smtClean="0"/>
              <a:t> </a:t>
            </a:r>
            <a:r>
              <a:rPr lang="en-US" dirty="0" err="1" smtClean="0"/>
              <a:t>ditemukan</a:t>
            </a:r>
            <a:endParaRPr lang="en-US" dirty="0" smtClean="0"/>
          </a:p>
          <a:p>
            <a:r>
              <a:rPr lang="en-US" dirty="0" err="1" smtClean="0"/>
              <a:t>untuk</a:t>
            </a:r>
            <a:r>
              <a:rPr lang="en-US" dirty="0" smtClean="0"/>
              <a:t> </a:t>
            </a:r>
            <a:r>
              <a:rPr lang="en-US" dirty="0" err="1" smtClean="0"/>
              <a:t>diambil</a:t>
            </a:r>
            <a:r>
              <a:rPr lang="en-US" dirty="0" smtClean="0"/>
              <a:t> </a:t>
            </a:r>
            <a:r>
              <a:rPr lang="en-US" dirty="0" err="1" smtClean="0"/>
              <a:t>manfaatnya</a:t>
            </a:r>
            <a:r>
              <a:rPr lang="en-US" dirty="0" smtClean="0"/>
              <a:t>. </a:t>
            </a:r>
            <a:r>
              <a:rPr lang="en-US" dirty="0" err="1" smtClean="0"/>
              <a:t>Berdasarkan</a:t>
            </a:r>
            <a:r>
              <a:rPr lang="en-US" dirty="0" smtClean="0"/>
              <a:t> </a:t>
            </a:r>
            <a:r>
              <a:rPr lang="en-US" dirty="0" err="1" smtClean="0"/>
              <a:t>hasil</a:t>
            </a:r>
            <a:endParaRPr lang="en-US" dirty="0" smtClean="0"/>
          </a:p>
          <a:p>
            <a:r>
              <a:rPr lang="en-US" dirty="0" smtClean="0"/>
              <a:t>literature review </a:t>
            </a:r>
            <a:r>
              <a:rPr lang="en-US" dirty="0" err="1" smtClean="0"/>
              <a:t>dari</a:t>
            </a:r>
            <a:r>
              <a:rPr lang="en-US" dirty="0" smtClean="0"/>
              <a:t> 5 </a:t>
            </a:r>
            <a:r>
              <a:rPr lang="en-US" dirty="0" err="1" smtClean="0"/>
              <a:t>jurnal</a:t>
            </a:r>
            <a:r>
              <a:rPr lang="en-US" dirty="0" smtClean="0"/>
              <a:t> </a:t>
            </a:r>
            <a:r>
              <a:rPr lang="en-US" dirty="0" err="1" smtClean="0"/>
              <a:t>tentang</a:t>
            </a:r>
            <a:r>
              <a:rPr lang="en-US" dirty="0" smtClean="0"/>
              <a:t> </a:t>
            </a:r>
            <a:r>
              <a:rPr lang="en-US" dirty="0" err="1" smtClean="0"/>
              <a:t>pengaruh</a:t>
            </a:r>
            <a:endParaRPr lang="en-US" dirty="0" smtClean="0"/>
          </a:p>
          <a:p>
            <a:r>
              <a:rPr lang="en-US" dirty="0" err="1" smtClean="0"/>
              <a:t>daun</a:t>
            </a:r>
            <a:r>
              <a:rPr lang="en-US" dirty="0" smtClean="0"/>
              <a:t> </a:t>
            </a:r>
            <a:r>
              <a:rPr lang="en-US" dirty="0" err="1" smtClean="0"/>
              <a:t>kelor</a:t>
            </a:r>
            <a:r>
              <a:rPr lang="en-US" dirty="0" smtClean="0"/>
              <a:t> (</a:t>
            </a:r>
            <a:r>
              <a:rPr lang="en-US" dirty="0" err="1" smtClean="0"/>
              <a:t>moringa</a:t>
            </a:r>
            <a:r>
              <a:rPr lang="en-US" dirty="0" smtClean="0"/>
              <a:t> </a:t>
            </a:r>
            <a:r>
              <a:rPr lang="en-US" dirty="0" err="1" smtClean="0"/>
              <a:t>oleifera</a:t>
            </a:r>
            <a:r>
              <a:rPr lang="en-US" dirty="0" smtClean="0"/>
              <a:t>) </a:t>
            </a:r>
            <a:r>
              <a:rPr lang="en-US" dirty="0" err="1" smtClean="0"/>
              <a:t>terdapat</a:t>
            </a:r>
            <a:r>
              <a:rPr lang="en-US" dirty="0" smtClean="0"/>
              <a:t> </a:t>
            </a:r>
            <a:r>
              <a:rPr lang="en-US" dirty="0" err="1" smtClean="0"/>
              <a:t>pengauh</a:t>
            </a:r>
            <a:endParaRPr lang="en-US" dirty="0" smtClean="0"/>
          </a:p>
          <a:p>
            <a:r>
              <a:rPr lang="en-US" dirty="0" smtClean="0"/>
              <a:t>yang </a:t>
            </a:r>
            <a:r>
              <a:rPr lang="en-US" dirty="0" err="1" smtClean="0"/>
              <a:t>signifikan</a:t>
            </a:r>
            <a:r>
              <a:rPr lang="en-US" dirty="0" smtClean="0"/>
              <a:t> </a:t>
            </a:r>
            <a:r>
              <a:rPr lang="en-US" dirty="0" err="1" smtClean="0"/>
              <a:t>terhadap</a:t>
            </a:r>
            <a:r>
              <a:rPr lang="en-US" dirty="0" smtClean="0"/>
              <a:t> </a:t>
            </a:r>
            <a:r>
              <a:rPr lang="en-US" dirty="0" err="1" smtClean="0"/>
              <a:t>pencegahan</a:t>
            </a:r>
            <a:r>
              <a:rPr lang="en-US" dirty="0" smtClean="0"/>
              <a:t> stunting</a:t>
            </a:r>
            <a:endParaRPr 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Nova </a:t>
            </a:r>
            <a:r>
              <a:rPr lang="en-US" dirty="0" err="1" smtClean="0"/>
              <a:t>fitria</a:t>
            </a:r>
            <a:r>
              <a:rPr lang="en-US" dirty="0" smtClean="0"/>
              <a:t> </a:t>
            </a:r>
            <a:r>
              <a:rPr lang="en-US" dirty="0" err="1" smtClean="0"/>
              <a:t>annida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7200" b="1" dirty="0" err="1" smtClean="0">
                <a:latin typeface="Bauhaus 93" pitchFamily="82" charset="0"/>
              </a:rPr>
              <a:t>terimakasih</a:t>
            </a:r>
            <a:endParaRPr lang="en-US" sz="7200" b="1" dirty="0">
              <a:latin typeface="Bauhaus 93" pitchFamily="82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223</Words>
  <Application>Microsoft Office PowerPoint</Application>
  <PresentationFormat>On-screen Show (4:3)</PresentationFormat>
  <Paragraphs>40</Paragraphs>
  <Slides>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Office Theme</vt:lpstr>
      <vt:lpstr>Pengaruh Daun Kelor (Moringa oleifera) Terhadap Pencegahan Stuntin</vt:lpstr>
      <vt:lpstr>pendahuluan</vt:lpstr>
      <vt:lpstr>metode</vt:lpstr>
      <vt:lpstr>pembahassan</vt:lpstr>
      <vt:lpstr>simpulan</vt:lpstr>
      <vt:lpstr>Nova fitria annida</vt:lpstr>
    </vt:vector>
  </TitlesOfParts>
  <Company>Grizli777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Pengaruh Daun Kelor (Moringa oleifera) Terhadap Pencegahan Stuntin</dc:title>
  <dc:creator>CBT</dc:creator>
  <cp:lastModifiedBy>CBT</cp:lastModifiedBy>
  <cp:revision>1</cp:revision>
  <dcterms:created xsi:type="dcterms:W3CDTF">2024-11-14T04:06:55Z</dcterms:created>
  <dcterms:modified xsi:type="dcterms:W3CDTF">2024-11-14T04:11:57Z</dcterms:modified>
</cp:coreProperties>
</file>