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80" autoAdjust="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11695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F34E9-260A-481C-81AC-01524CA7B501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DEF94-17B0-4E3F-B75F-360286A9C5A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DD60AF0-47E8-40F8-99F2-CC440A27071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E8D6B0C-2B0A-48F3-8934-201933F583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243732" cy="3733800"/>
          </a:xfrm>
        </p:spPr>
        <p:txBody>
          <a:bodyPr/>
          <a:lstStyle/>
          <a:p>
            <a:r>
              <a:rPr lang="it-IT" dirty="0" smtClean="0"/>
              <a:t>Manajemen Tatalaksana Diare Pada Anak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4800600"/>
            <a:ext cx="5179958" cy="9144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PENDAHULUAN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Hingga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r>
              <a:rPr lang="en-US" dirty="0" err="1" smtClean="0"/>
              <a:t>kesehatan</a:t>
            </a:r>
            <a:r>
              <a:rPr lang="en-US" dirty="0" smtClean="0"/>
              <a:t> yang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perhatian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. Di</a:t>
            </a:r>
          </a:p>
          <a:p>
            <a:r>
              <a:rPr lang="en-US" dirty="0" smtClean="0"/>
              <a:t>Indonesia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endParaRPr lang="en-US" dirty="0" smtClean="0"/>
          </a:p>
          <a:p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 </a:t>
            </a:r>
            <a:r>
              <a:rPr lang="en-US" dirty="0" err="1" smtClean="0"/>
              <a:t>Prevalensi</a:t>
            </a:r>
            <a:endParaRPr lang="en-US" dirty="0" smtClean="0"/>
          </a:p>
          <a:p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Amerika</a:t>
            </a:r>
            <a:r>
              <a:rPr lang="en-US" dirty="0" smtClean="0"/>
              <a:t> </a:t>
            </a:r>
            <a:r>
              <a:rPr lang="en-US" dirty="0" err="1" smtClean="0"/>
              <a:t>Serikat</a:t>
            </a:r>
            <a:r>
              <a:rPr lang="en-US" dirty="0" smtClean="0"/>
              <a:t>, </a:t>
            </a:r>
            <a:r>
              <a:rPr lang="en-US" dirty="0" err="1" smtClean="0"/>
              <a:t>insidens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mencapai</a:t>
            </a:r>
            <a:r>
              <a:rPr lang="en-US" dirty="0" smtClean="0"/>
              <a:t> 200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hingga</a:t>
            </a:r>
            <a:r>
              <a:rPr lang="en-US" dirty="0" smtClean="0"/>
              <a:t> 300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per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. </a:t>
            </a:r>
            <a:r>
              <a:rPr lang="en-US" dirty="0" err="1" smtClean="0"/>
              <a:t>Sekitar</a:t>
            </a:r>
            <a:r>
              <a:rPr lang="en-US" dirty="0" smtClean="0"/>
              <a:t> 900.000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endParaRPr lang="en-US" dirty="0" smtClean="0"/>
          </a:p>
          <a:p>
            <a:r>
              <a:rPr lang="en-US" dirty="0" err="1" smtClean="0"/>
              <a:t>perawatan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sakit</a:t>
            </a:r>
            <a:r>
              <a:rPr lang="en-US" dirty="0" smtClean="0"/>
              <a:t>. Di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sekitar</a:t>
            </a:r>
            <a:endParaRPr lang="en-US" dirty="0" smtClean="0"/>
          </a:p>
          <a:p>
            <a:r>
              <a:rPr lang="en-US" dirty="0" smtClean="0"/>
              <a:t>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per </a:t>
            </a:r>
            <a:r>
              <a:rPr lang="en-US" dirty="0" err="1" smtClean="0"/>
              <a:t>tahun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penyebab</a:t>
            </a:r>
            <a:endParaRPr lang="en-US" dirty="0" smtClean="0"/>
          </a:p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meskipun</a:t>
            </a:r>
            <a:endParaRPr lang="en-US" dirty="0" smtClean="0"/>
          </a:p>
          <a:p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maju</a:t>
            </a:r>
            <a:r>
              <a:rPr lang="en-US" dirty="0" smtClean="0"/>
              <a:t> (</a:t>
            </a:r>
            <a:r>
              <a:rPr lang="en-US" dirty="0" err="1" smtClean="0"/>
              <a:t>Lukman</a:t>
            </a:r>
            <a:r>
              <a:rPr lang="en-US" dirty="0" smtClean="0"/>
              <a:t> </a:t>
            </a:r>
            <a:r>
              <a:rPr lang="en-US" dirty="0" err="1" smtClean="0"/>
              <a:t>Zulkifli</a:t>
            </a:r>
            <a:r>
              <a:rPr lang="en-US" dirty="0" smtClean="0"/>
              <a:t> </a:t>
            </a:r>
            <a:r>
              <a:rPr lang="en-US" dirty="0" err="1" smtClean="0"/>
              <a:t>Amin</a:t>
            </a:r>
            <a:r>
              <a:rPr lang="en-US" dirty="0" smtClean="0"/>
              <a:t>,</a:t>
            </a:r>
          </a:p>
          <a:p>
            <a:r>
              <a:rPr lang="en-US" dirty="0" smtClean="0"/>
              <a:t>2015). Di Indonesia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endParaRPr lang="en-US" dirty="0" smtClean="0"/>
          </a:p>
          <a:p>
            <a:r>
              <a:rPr lang="en-US" dirty="0" err="1" smtClean="0"/>
              <a:t>penyebab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42% </a:t>
            </a:r>
            <a:r>
              <a:rPr lang="en-US" dirty="0" err="1" smtClean="0"/>
              <a:t>dibanding</a:t>
            </a:r>
            <a:endParaRPr lang="en-US" dirty="0" smtClean="0"/>
          </a:p>
          <a:p>
            <a:r>
              <a:rPr lang="en-US" dirty="0" smtClean="0"/>
              <a:t>pneumonia 24%.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golongan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1-4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25,2% </a:t>
            </a:r>
            <a:r>
              <a:rPr lang="en-US" dirty="0" err="1" smtClean="0"/>
              <a:t>dibandingkan</a:t>
            </a:r>
            <a:endParaRPr lang="en-US" dirty="0" smtClean="0"/>
          </a:p>
          <a:p>
            <a:r>
              <a:rPr lang="en-US" dirty="0" smtClean="0"/>
              <a:t>pneumonia 15,5% (Yusuf S, 2011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7239000" cy="4846320"/>
          </a:xfrm>
        </p:spPr>
        <p:txBody>
          <a:bodyPr>
            <a:normAutofit fontScale="77500" lnSpcReduction="20000"/>
          </a:bodyPr>
          <a:lstStyle/>
          <a:p>
            <a:pPr lvl="8"/>
            <a:r>
              <a:rPr lang="en-US" sz="2100" b="1" dirty="0" err="1" smtClean="0"/>
              <a:t>Studi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literatur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ini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dilakukan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dengan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cara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menelusuri</a:t>
            </a:r>
            <a:endParaRPr lang="en-US" sz="2100" b="1" dirty="0" smtClean="0"/>
          </a:p>
          <a:p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penelitan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dipublikasi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“semi-</a:t>
            </a:r>
          </a:p>
          <a:p>
            <a:r>
              <a:rPr lang="en-US" dirty="0" err="1" smtClean="0"/>
              <a:t>sistematis</a:t>
            </a:r>
            <a:r>
              <a:rPr lang="en-US" dirty="0" smtClean="0"/>
              <a:t>”, </a:t>
            </a:r>
            <a:r>
              <a:rPr lang="en-US" dirty="0" err="1" smtClean="0"/>
              <a:t>penulis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MESH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smtClean="0"/>
              <a:t>PICO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menjaga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endParaRPr lang="en-US" dirty="0" smtClean="0"/>
          </a:p>
          <a:p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relevan</a:t>
            </a:r>
            <a:r>
              <a:rPr lang="en-US" dirty="0" smtClean="0"/>
              <a:t>.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menelusuri</a:t>
            </a:r>
            <a:endParaRPr lang="en-US" dirty="0" smtClean="0"/>
          </a:p>
          <a:p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penulis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MESH (Medical</a:t>
            </a:r>
          </a:p>
          <a:p>
            <a:r>
              <a:rPr lang="en-US" dirty="0" smtClean="0"/>
              <a:t>Subject Heading)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disesuaikan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smtClean="0"/>
              <a:t>keyword </a:t>
            </a:r>
            <a:r>
              <a:rPr lang="en-US" dirty="0" err="1" smtClean="0"/>
              <a:t>pico</a:t>
            </a:r>
            <a:r>
              <a:rPr lang="en-US" dirty="0" smtClean="0"/>
              <a:t> yang </a:t>
            </a:r>
            <a:r>
              <a:rPr lang="en-US" dirty="0" err="1" smtClean="0"/>
              <a:t>ditentukan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berikut</a:t>
            </a:r>
            <a:r>
              <a:rPr lang="en-US" dirty="0" smtClean="0"/>
              <a:t> : P :</a:t>
            </a:r>
          </a:p>
          <a:p>
            <a:r>
              <a:rPr lang="en-US" dirty="0" smtClean="0"/>
              <a:t>diarrhea I : management, C : -, O : dehydration.</a:t>
            </a:r>
          </a:p>
          <a:p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situs</a:t>
            </a:r>
            <a:endParaRPr lang="en-US" dirty="0" smtClean="0"/>
          </a:p>
          <a:p>
            <a:pPr marL="514350" indent="-514350"/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PubMed</a:t>
            </a:r>
            <a:r>
              <a:rPr lang="en-US" dirty="0" smtClean="0"/>
              <a:t>. Scopus, </a:t>
            </a:r>
            <a:r>
              <a:rPr lang="en-US" dirty="0" err="1" smtClean="0"/>
              <a:t>dan</a:t>
            </a:r>
            <a:r>
              <a:rPr lang="en-US" dirty="0" smtClean="0"/>
              <a:t> Google</a:t>
            </a:r>
          </a:p>
          <a:p>
            <a:r>
              <a:rPr lang="en-US" dirty="0" err="1" smtClean="0"/>
              <a:t>Scholar.Setelah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situs</a:t>
            </a:r>
            <a:endParaRPr lang="en-US" dirty="0" smtClean="0"/>
          </a:p>
          <a:p>
            <a:r>
              <a:rPr lang="en-US" dirty="0" err="1" smtClean="0"/>
              <a:t>tersebut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HASIL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Total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7821 </a:t>
            </a:r>
            <a:r>
              <a:rPr lang="en-US" dirty="0" err="1" smtClean="0"/>
              <a:t>jurnal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tipe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RCT, review, </a:t>
            </a:r>
            <a:r>
              <a:rPr lang="en-US" dirty="0" err="1" smtClean="0"/>
              <a:t>dan</a:t>
            </a:r>
            <a:r>
              <a:rPr lang="en-US" dirty="0" smtClean="0"/>
              <a:t> cohort</a:t>
            </a:r>
          </a:p>
          <a:p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447 </a:t>
            </a:r>
            <a:r>
              <a:rPr lang="en-US" dirty="0" err="1" smtClean="0"/>
              <a:t>jurnal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Kemudain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tim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melakukan</a:t>
            </a:r>
            <a:r>
              <a:rPr lang="en-US" dirty="0" smtClean="0"/>
              <a:t> abstract </a:t>
            </a:r>
            <a:r>
              <a:rPr lang="en-US" dirty="0" err="1" smtClean="0"/>
              <a:t>dan</a:t>
            </a:r>
            <a:r>
              <a:rPr lang="en-US" dirty="0" smtClean="0"/>
              <a:t> critical appraisal. </a:t>
            </a:r>
            <a:r>
              <a:rPr lang="en-US" dirty="0" err="1" smtClean="0"/>
              <a:t>Setelah</a:t>
            </a:r>
            <a:endParaRPr lang="en-US" dirty="0" smtClean="0"/>
          </a:p>
          <a:p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pembacaan</a:t>
            </a:r>
            <a:endParaRPr lang="en-US" dirty="0" smtClean="0"/>
          </a:p>
          <a:p>
            <a:r>
              <a:rPr lang="en-US" dirty="0" smtClean="0"/>
              <a:t>abstract </a:t>
            </a:r>
            <a:r>
              <a:rPr lang="en-US" dirty="0" err="1" smtClean="0"/>
              <a:t>dan</a:t>
            </a:r>
            <a:r>
              <a:rPr lang="en-US" dirty="0" smtClean="0"/>
              <a:t> critical appraisal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didapatkan</a:t>
            </a:r>
            <a:endParaRPr lang="en-US" dirty="0" smtClean="0"/>
          </a:p>
          <a:p>
            <a:r>
              <a:rPr lang="en-US" dirty="0" err="1" smtClean="0"/>
              <a:t>jumlah</a:t>
            </a:r>
            <a:r>
              <a:rPr lang="en-US" dirty="0" smtClean="0"/>
              <a:t> total </a:t>
            </a:r>
            <a:r>
              <a:rPr lang="en-US" dirty="0" err="1" smtClean="0"/>
              <a:t>akhir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endParaRPr lang="en-US" dirty="0" smtClean="0"/>
          </a:p>
          <a:p>
            <a:r>
              <a:rPr lang="en-US" dirty="0" smtClean="0"/>
              <a:t>guideline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33 </a:t>
            </a:r>
            <a:r>
              <a:rPr lang="en-US" dirty="0" err="1" smtClean="0"/>
              <a:t>jurnal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Sejak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2004, WHO </a:t>
            </a:r>
            <a:r>
              <a:rPr lang="en-US" dirty="0" err="1" smtClean="0"/>
              <a:t>dan</a:t>
            </a:r>
            <a:r>
              <a:rPr lang="en-US" dirty="0" smtClean="0"/>
              <a:t> UNICEF </a:t>
            </a:r>
            <a:r>
              <a:rPr lang="en-US" dirty="0" err="1" smtClean="0"/>
              <a:t>menyusun</a:t>
            </a:r>
            <a:endParaRPr lang="en-US" dirty="0" smtClean="0"/>
          </a:p>
          <a:p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bersama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. Hal </a:t>
            </a:r>
            <a:r>
              <a:rPr lang="en-US" dirty="0" err="1" smtClean="0"/>
              <a:t>itu</a:t>
            </a:r>
            <a:endParaRPr lang="en-US" dirty="0" smtClean="0"/>
          </a:p>
          <a:p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endParaRPr lang="en-US" dirty="0" smtClean="0"/>
          </a:p>
          <a:p>
            <a:r>
              <a:rPr lang="en-US" dirty="0" err="1" smtClean="0"/>
              <a:t>selama</a:t>
            </a:r>
            <a:r>
              <a:rPr lang="en-US" dirty="0" smtClean="0"/>
              <a:t> 20 </a:t>
            </a:r>
            <a:r>
              <a:rPr lang="en-US" dirty="0" err="1" smtClean="0"/>
              <a:t>tahun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endParaRPr lang="en-US" dirty="0" smtClean="0"/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disertai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endParaRPr lang="en-US" dirty="0" smtClean="0"/>
          </a:p>
          <a:p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40% (</a:t>
            </a:r>
            <a:r>
              <a:rPr lang="en-US" dirty="0" err="1" smtClean="0"/>
              <a:t>Wardani</a:t>
            </a:r>
            <a:r>
              <a:rPr lang="en-US" dirty="0" smtClean="0"/>
              <a:t>, 2014).</a:t>
            </a:r>
          </a:p>
          <a:p>
            <a:r>
              <a:rPr lang="en-US" dirty="0" smtClean="0"/>
              <a:t>WHO </a:t>
            </a:r>
            <a:r>
              <a:rPr lang="en-US" dirty="0" err="1" smtClean="0"/>
              <a:t>merekomendasikan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endParaRPr lang="en-US" dirty="0" smtClean="0"/>
          </a:p>
          <a:p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r>
              <a:rPr lang="en-US" dirty="0" smtClean="0"/>
              <a:t> 20 mg per </a:t>
            </a:r>
            <a:r>
              <a:rPr lang="en-US" dirty="0" err="1" smtClean="0"/>
              <a:t>har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Tatalaksana</a:t>
            </a:r>
            <a:r>
              <a:rPr lang="en-US" dirty="0" smtClean="0"/>
              <a:t> management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endParaRPr lang="en-US" dirty="0" smtClean="0"/>
          </a:p>
          <a:p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pedoman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yang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dikenal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saku</a:t>
            </a:r>
            <a:r>
              <a:rPr lang="en-US" dirty="0" smtClean="0"/>
              <a:t> </a:t>
            </a:r>
            <a:r>
              <a:rPr lang="en-US" dirty="0" err="1" smtClean="0"/>
              <a:t>biru</a:t>
            </a:r>
            <a:r>
              <a:rPr lang="en-US" dirty="0" smtClean="0"/>
              <a:t>.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tatalaksana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ditetukan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endParaRPr lang="en-US" dirty="0" smtClean="0"/>
          </a:p>
          <a:p>
            <a:r>
              <a:rPr lang="en-US" dirty="0" smtClean="0"/>
              <a:t>Zinc. </a:t>
            </a:r>
            <a:r>
              <a:rPr lang="en-US" dirty="0" err="1" smtClean="0"/>
              <a:t>Pemberian</a:t>
            </a:r>
            <a:r>
              <a:rPr lang="en-US" dirty="0" smtClean="0"/>
              <a:t> Zinc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mempercepa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Hatfield, N. T. (2010). </a:t>
            </a:r>
            <a:r>
              <a:rPr lang="en-US" dirty="0" err="1" smtClean="0"/>
              <a:t>Broadribb’s</a:t>
            </a:r>
            <a:r>
              <a:rPr lang="en-US" dirty="0" smtClean="0"/>
              <a:t> Introductory</a:t>
            </a:r>
          </a:p>
          <a:p>
            <a:r>
              <a:rPr lang="en-US" dirty="0" smtClean="0"/>
              <a:t>Pediatric Nursing. </a:t>
            </a:r>
            <a:r>
              <a:rPr lang="en-US" dirty="0" err="1" smtClean="0"/>
              <a:t>Wolters</a:t>
            </a:r>
            <a:r>
              <a:rPr lang="en-US" dirty="0" smtClean="0"/>
              <a:t> </a:t>
            </a:r>
            <a:r>
              <a:rPr lang="en-US" dirty="0" err="1" smtClean="0"/>
              <a:t>Kluwer</a:t>
            </a:r>
            <a:r>
              <a:rPr lang="en-US" dirty="0" smtClean="0"/>
              <a:t> Health |</a:t>
            </a:r>
          </a:p>
          <a:p>
            <a:r>
              <a:rPr lang="en-US" dirty="0" smtClean="0"/>
              <a:t>(Vol. 7). https://doi.org/10.1002/1521-</a:t>
            </a:r>
          </a:p>
          <a:p>
            <a:r>
              <a:rPr lang="en-US" dirty="0" smtClean="0"/>
              <a:t>3773(20010316)40:6&lt;9823::AID-</a:t>
            </a:r>
          </a:p>
          <a:p>
            <a:r>
              <a:rPr lang="en-US" dirty="0" smtClean="0"/>
              <a:t>ANIE9823&gt;3.3.CO;2-C</a:t>
            </a:r>
          </a:p>
          <a:p>
            <a:r>
              <a:rPr lang="en-US" dirty="0" smtClean="0"/>
              <a:t>Hodges, K., &amp; Gill, R. (2010). Infectious diarrhea.</a:t>
            </a:r>
          </a:p>
          <a:p>
            <a:r>
              <a:rPr lang="en-US" dirty="0" smtClean="0"/>
              <a:t>Gut Microbes, 1(1), 4–21.</a:t>
            </a:r>
          </a:p>
          <a:p>
            <a:r>
              <a:rPr lang="en-US" dirty="0" smtClean="0"/>
              <a:t>https://doi.org/10.4161/gmic.1.1.11036</a:t>
            </a:r>
          </a:p>
          <a:p>
            <a:r>
              <a:rPr lang="en-US" dirty="0" smtClean="0"/>
              <a:t>Integrated Management of Childhood Illness.</a:t>
            </a:r>
          </a:p>
          <a:p>
            <a:r>
              <a:rPr lang="en-US" dirty="0" smtClean="0"/>
              <a:t>(2010). WHO recommendations on the</a:t>
            </a:r>
          </a:p>
          <a:p>
            <a:r>
              <a:rPr lang="en-US" dirty="0" smtClean="0"/>
              <a:t>management of </a:t>
            </a:r>
            <a:r>
              <a:rPr lang="en-US" dirty="0" err="1" smtClean="0"/>
              <a:t>diarrhoea</a:t>
            </a:r>
            <a:r>
              <a:rPr lang="en-US" dirty="0" smtClean="0"/>
              <a:t> and pneumonia in</a:t>
            </a:r>
          </a:p>
          <a:p>
            <a:r>
              <a:rPr lang="en-US" dirty="0" smtClean="0"/>
              <a:t>HIV-infected infants and children, (</a:t>
            </a:r>
            <a:r>
              <a:rPr lang="en-US" dirty="0" err="1" smtClean="0"/>
              <a:t>Imci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Karamyyar</a:t>
            </a:r>
            <a:r>
              <a:rPr lang="en-US" dirty="0" smtClean="0"/>
              <a:t>, M., </a:t>
            </a:r>
            <a:r>
              <a:rPr lang="en-US" dirty="0" err="1" smtClean="0"/>
              <a:t>Gheibi</a:t>
            </a:r>
            <a:r>
              <a:rPr lang="en-US" dirty="0" smtClean="0"/>
              <a:t>, S., </a:t>
            </a:r>
            <a:r>
              <a:rPr lang="en-US" dirty="0" err="1" smtClean="0"/>
              <a:t>Noroozi</a:t>
            </a:r>
            <a:r>
              <a:rPr lang="en-US" dirty="0" smtClean="0"/>
              <a:t>, M., &amp;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000" t="16850" r="51579" b="13876"/>
          <a:stretch>
            <a:fillRect/>
          </a:stretch>
        </p:blipFill>
        <p:spPr bwMode="auto">
          <a:xfrm>
            <a:off x="2133600" y="1447800"/>
            <a:ext cx="342900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819401"/>
            <a:ext cx="57912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RIKI ADRIANSYAH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6407888" cy="120070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</a:rPr>
              <a:t>TERIMAKASIH</a:t>
            </a:r>
            <a:endParaRPr lang="en-US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94</TotalTime>
  <Words>505</Words>
  <Application>Microsoft Office PowerPoint</Application>
  <PresentationFormat>On-screen Show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Manajemen Tatalaksana Diare Pada Anak</vt:lpstr>
      <vt:lpstr>PENDAHULUAN</vt:lpstr>
      <vt:lpstr>METODE</vt:lpstr>
      <vt:lpstr>HASIL</vt:lpstr>
      <vt:lpstr>PEMBAHASAN</vt:lpstr>
      <vt:lpstr>SIMPULAN</vt:lpstr>
      <vt:lpstr>REFERENSI</vt:lpstr>
      <vt:lpstr>Slide 8</vt:lpstr>
      <vt:lpstr> RIKI ADRIANSYAH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LABKOM</dc:creator>
  <cp:lastModifiedBy>LABKOM</cp:lastModifiedBy>
  <cp:revision>9</cp:revision>
  <dcterms:created xsi:type="dcterms:W3CDTF">2024-11-14T02:23:50Z</dcterms:created>
  <dcterms:modified xsi:type="dcterms:W3CDTF">2024-11-14T03:58:12Z</dcterms:modified>
</cp:coreProperties>
</file>