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34559" autoAdjust="0"/>
    <p:restoredTop sz="86380" autoAdjust="0"/>
  </p:normalViewPr>
  <p:slideViewPr>
    <p:cSldViewPr>
      <p:cViewPr varScale="1">
        <p:scale>
          <a:sx n="73" d="100"/>
          <a:sy n="73" d="100"/>
        </p:scale>
        <p:origin x="-1932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04" y="116958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EF34E9-260A-481C-81AC-01524CA7B501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3DEF94-17B0-4E3F-B75F-360286A9C5AF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5" name="Subtitle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1" name="Date Placeholder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5DD60AF0-47E8-40F8-99F2-CC440A270717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BE8D6B0C-2B0A-48F3-8934-201933F5839D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DD60AF0-47E8-40F8-99F2-CC440A270717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8D6B0C-2B0A-48F3-8934-201933F5839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5DD60AF0-47E8-40F8-99F2-CC440A270717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E8D6B0C-2B0A-48F3-8934-201933F5839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DD60AF0-47E8-40F8-99F2-CC440A270717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8D6B0C-2B0A-48F3-8934-201933F5839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DD60AF0-47E8-40F8-99F2-CC440A270717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BE8D6B0C-2B0A-48F3-8934-201933F5839D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DD60AF0-47E8-40F8-99F2-CC440A270717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8D6B0C-2B0A-48F3-8934-201933F5839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DD60AF0-47E8-40F8-99F2-CC440A270717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8D6B0C-2B0A-48F3-8934-201933F5839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DD60AF0-47E8-40F8-99F2-CC440A270717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8D6B0C-2B0A-48F3-8934-201933F5839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DD60AF0-47E8-40F8-99F2-CC440A270717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8D6B0C-2B0A-48F3-8934-201933F5839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DD60AF0-47E8-40F8-99F2-CC440A270717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8D6B0C-2B0A-48F3-8934-201933F5839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DD60AF0-47E8-40F8-99F2-CC440A270717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8D6B0C-2B0A-48F3-8934-201933F5839D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1" name="Text Placeholder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7" name="Date Placeholder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5DD60AF0-47E8-40F8-99F2-CC440A270717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BE8D6B0C-2B0A-48F3-8934-201933F5839D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243732" cy="3733800"/>
          </a:xfrm>
        </p:spPr>
        <p:txBody>
          <a:bodyPr/>
          <a:lstStyle/>
          <a:p>
            <a:r>
              <a:rPr lang="it-IT" dirty="0" smtClean="0"/>
              <a:t>Manajemen Tatalaksana Diare Pada Anak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54442" y="4800600"/>
            <a:ext cx="5179958" cy="914400"/>
          </a:xfrm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PENDAHULUAN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 err="1" smtClean="0"/>
              <a:t>Hingga</a:t>
            </a:r>
            <a:r>
              <a:rPr lang="en-US" dirty="0" smtClean="0"/>
              <a:t> </a:t>
            </a:r>
            <a:r>
              <a:rPr lang="en-US" dirty="0" err="1" smtClean="0"/>
              <a:t>saat</a:t>
            </a:r>
            <a:r>
              <a:rPr lang="en-US" dirty="0" smtClean="0"/>
              <a:t> </a:t>
            </a:r>
            <a:r>
              <a:rPr lang="en-US" dirty="0" err="1" smtClean="0"/>
              <a:t>ini</a:t>
            </a:r>
            <a:r>
              <a:rPr lang="en-US" dirty="0" smtClean="0"/>
              <a:t> </a:t>
            </a:r>
            <a:r>
              <a:rPr lang="en-US" dirty="0" err="1" smtClean="0"/>
              <a:t>diare</a:t>
            </a:r>
            <a:r>
              <a:rPr lang="en-US" dirty="0" smtClean="0"/>
              <a:t> </a:t>
            </a:r>
            <a:r>
              <a:rPr lang="en-US" dirty="0" err="1" smtClean="0"/>
              <a:t>masih</a:t>
            </a:r>
            <a:r>
              <a:rPr lang="en-US" dirty="0" smtClean="0"/>
              <a:t> </a:t>
            </a:r>
            <a:r>
              <a:rPr lang="en-US" dirty="0" err="1" smtClean="0"/>
              <a:t>menjadi</a:t>
            </a:r>
            <a:r>
              <a:rPr lang="en-US" dirty="0" smtClean="0"/>
              <a:t> </a:t>
            </a:r>
            <a:r>
              <a:rPr lang="en-US" dirty="0" err="1" smtClean="0"/>
              <a:t>masalah</a:t>
            </a:r>
            <a:endParaRPr lang="en-US" dirty="0" smtClean="0"/>
          </a:p>
          <a:p>
            <a:r>
              <a:rPr lang="en-US" dirty="0" err="1" smtClean="0"/>
              <a:t>kesehatan</a:t>
            </a:r>
            <a:r>
              <a:rPr lang="en-US" dirty="0" smtClean="0"/>
              <a:t> yang </a:t>
            </a:r>
            <a:r>
              <a:rPr lang="en-US" dirty="0" err="1" smtClean="0"/>
              <a:t>membutuhkan</a:t>
            </a:r>
            <a:r>
              <a:rPr lang="en-US" dirty="0" smtClean="0"/>
              <a:t> </a:t>
            </a:r>
            <a:r>
              <a:rPr lang="en-US" dirty="0" err="1" smtClean="0"/>
              <a:t>perhatian</a:t>
            </a:r>
            <a:r>
              <a:rPr lang="en-US" dirty="0" smtClean="0"/>
              <a:t> </a:t>
            </a:r>
            <a:r>
              <a:rPr lang="en-US" dirty="0" err="1" smtClean="0"/>
              <a:t>lebih</a:t>
            </a:r>
            <a:r>
              <a:rPr lang="en-US" dirty="0" smtClean="0"/>
              <a:t>. Di</a:t>
            </a:r>
          </a:p>
          <a:p>
            <a:r>
              <a:rPr lang="en-US" dirty="0" smtClean="0"/>
              <a:t>Indonesia </a:t>
            </a:r>
            <a:r>
              <a:rPr lang="en-US" dirty="0" err="1" smtClean="0"/>
              <a:t>masalah</a:t>
            </a:r>
            <a:r>
              <a:rPr lang="en-US" dirty="0" smtClean="0"/>
              <a:t> </a:t>
            </a:r>
            <a:r>
              <a:rPr lang="en-US" dirty="0" err="1" smtClean="0"/>
              <a:t>diare</a:t>
            </a:r>
            <a:r>
              <a:rPr lang="en-US" dirty="0" smtClean="0"/>
              <a:t> </a:t>
            </a:r>
            <a:r>
              <a:rPr lang="en-US" dirty="0" err="1" smtClean="0"/>
              <a:t>masih</a:t>
            </a:r>
            <a:r>
              <a:rPr lang="en-US" dirty="0" smtClean="0"/>
              <a:t> </a:t>
            </a:r>
            <a:r>
              <a:rPr lang="en-US" dirty="0" err="1" smtClean="0"/>
              <a:t>menjadi</a:t>
            </a:r>
            <a:r>
              <a:rPr lang="en-US" dirty="0" smtClean="0"/>
              <a:t> </a:t>
            </a:r>
            <a:r>
              <a:rPr lang="en-US" dirty="0" err="1" smtClean="0"/>
              <a:t>sepuluh</a:t>
            </a:r>
            <a:endParaRPr lang="en-US" dirty="0" smtClean="0"/>
          </a:p>
          <a:p>
            <a:r>
              <a:rPr lang="en-US" dirty="0" err="1" smtClean="0"/>
              <a:t>besar</a:t>
            </a:r>
            <a:r>
              <a:rPr lang="en-US" dirty="0" smtClean="0"/>
              <a:t> </a:t>
            </a:r>
            <a:r>
              <a:rPr lang="en-US" dirty="0" err="1" smtClean="0"/>
              <a:t>penyakit</a:t>
            </a:r>
            <a:r>
              <a:rPr lang="en-US" dirty="0" smtClean="0"/>
              <a:t> yang </a:t>
            </a:r>
            <a:r>
              <a:rPr lang="en-US" dirty="0" err="1" smtClean="0"/>
              <a:t>terjadi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anak</a:t>
            </a:r>
            <a:r>
              <a:rPr lang="en-US" dirty="0" smtClean="0"/>
              <a:t>. </a:t>
            </a:r>
            <a:r>
              <a:rPr lang="en-US" dirty="0" err="1" smtClean="0"/>
              <a:t>Prevalensi</a:t>
            </a:r>
            <a:endParaRPr lang="en-US" dirty="0" smtClean="0"/>
          </a:p>
          <a:p>
            <a:r>
              <a:rPr lang="en-US" dirty="0" err="1" smtClean="0"/>
              <a:t>diare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Amerika</a:t>
            </a:r>
            <a:r>
              <a:rPr lang="en-US" dirty="0" smtClean="0"/>
              <a:t> </a:t>
            </a:r>
            <a:r>
              <a:rPr lang="en-US" dirty="0" err="1" smtClean="0"/>
              <a:t>Serikat</a:t>
            </a:r>
            <a:r>
              <a:rPr lang="en-US" dirty="0" smtClean="0"/>
              <a:t>, </a:t>
            </a:r>
            <a:r>
              <a:rPr lang="en-US" dirty="0" err="1" smtClean="0"/>
              <a:t>insidens</a:t>
            </a:r>
            <a:r>
              <a:rPr lang="en-US" dirty="0" smtClean="0"/>
              <a:t> </a:t>
            </a:r>
            <a:r>
              <a:rPr lang="en-US" dirty="0" err="1" smtClean="0"/>
              <a:t>kasus</a:t>
            </a:r>
            <a:r>
              <a:rPr lang="en-US" dirty="0" smtClean="0"/>
              <a:t> </a:t>
            </a:r>
            <a:r>
              <a:rPr lang="en-US" dirty="0" err="1" smtClean="0"/>
              <a:t>diare</a:t>
            </a:r>
            <a:endParaRPr lang="en-US" dirty="0" smtClean="0"/>
          </a:p>
          <a:p>
            <a:r>
              <a:rPr lang="en-US" dirty="0" err="1" smtClean="0"/>
              <a:t>mencapai</a:t>
            </a:r>
            <a:r>
              <a:rPr lang="en-US" dirty="0" smtClean="0"/>
              <a:t> 200 </a:t>
            </a:r>
            <a:r>
              <a:rPr lang="en-US" dirty="0" err="1" smtClean="0"/>
              <a:t>juta</a:t>
            </a:r>
            <a:r>
              <a:rPr lang="en-US" dirty="0" smtClean="0"/>
              <a:t> </a:t>
            </a:r>
            <a:r>
              <a:rPr lang="en-US" dirty="0" err="1" smtClean="0"/>
              <a:t>hingga</a:t>
            </a:r>
            <a:r>
              <a:rPr lang="en-US" dirty="0" smtClean="0"/>
              <a:t> 300 </a:t>
            </a:r>
            <a:r>
              <a:rPr lang="en-US" dirty="0" err="1" smtClean="0"/>
              <a:t>juta</a:t>
            </a:r>
            <a:r>
              <a:rPr lang="en-US" dirty="0" smtClean="0"/>
              <a:t> </a:t>
            </a:r>
            <a:r>
              <a:rPr lang="en-US" dirty="0" err="1" smtClean="0"/>
              <a:t>kasus</a:t>
            </a:r>
            <a:r>
              <a:rPr lang="en-US" dirty="0" smtClean="0"/>
              <a:t> per</a:t>
            </a:r>
          </a:p>
          <a:p>
            <a:r>
              <a:rPr lang="en-US" dirty="0" err="1" smtClean="0"/>
              <a:t>tahun</a:t>
            </a:r>
            <a:r>
              <a:rPr lang="en-US" dirty="0" smtClean="0"/>
              <a:t>. </a:t>
            </a:r>
            <a:r>
              <a:rPr lang="en-US" dirty="0" err="1" smtClean="0"/>
              <a:t>Sekitar</a:t>
            </a:r>
            <a:r>
              <a:rPr lang="en-US" dirty="0" smtClean="0"/>
              <a:t> 900.000 </a:t>
            </a:r>
            <a:r>
              <a:rPr lang="en-US" dirty="0" err="1" smtClean="0"/>
              <a:t>kasus</a:t>
            </a:r>
            <a:r>
              <a:rPr lang="en-US" dirty="0" smtClean="0"/>
              <a:t> </a:t>
            </a:r>
            <a:r>
              <a:rPr lang="en-US" dirty="0" err="1" smtClean="0"/>
              <a:t>diare</a:t>
            </a:r>
            <a:r>
              <a:rPr lang="en-US" dirty="0" smtClean="0"/>
              <a:t> </a:t>
            </a:r>
            <a:r>
              <a:rPr lang="en-US" dirty="0" err="1" smtClean="0"/>
              <a:t>perlu</a:t>
            </a:r>
            <a:endParaRPr lang="en-US" dirty="0" smtClean="0"/>
          </a:p>
          <a:p>
            <a:r>
              <a:rPr lang="en-US" dirty="0" err="1" smtClean="0"/>
              <a:t>perawatan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rumah</a:t>
            </a:r>
            <a:r>
              <a:rPr lang="en-US" dirty="0" smtClean="0"/>
              <a:t> </a:t>
            </a:r>
            <a:r>
              <a:rPr lang="en-US" dirty="0" err="1" smtClean="0"/>
              <a:t>sakit</a:t>
            </a:r>
            <a:r>
              <a:rPr lang="en-US" dirty="0" smtClean="0"/>
              <a:t>. Di </a:t>
            </a:r>
            <a:r>
              <a:rPr lang="en-US" dirty="0" err="1" smtClean="0"/>
              <a:t>seluruh</a:t>
            </a:r>
            <a:r>
              <a:rPr lang="en-US" dirty="0" smtClean="0"/>
              <a:t> </a:t>
            </a:r>
            <a:r>
              <a:rPr lang="en-US" dirty="0" err="1" smtClean="0"/>
              <a:t>dunia</a:t>
            </a:r>
            <a:r>
              <a:rPr lang="en-US" dirty="0" smtClean="0"/>
              <a:t>, </a:t>
            </a:r>
            <a:r>
              <a:rPr lang="en-US" dirty="0" err="1" smtClean="0"/>
              <a:t>sekitar</a:t>
            </a:r>
            <a:endParaRPr lang="en-US" dirty="0" smtClean="0"/>
          </a:p>
          <a:p>
            <a:r>
              <a:rPr lang="en-US" dirty="0" smtClean="0"/>
              <a:t>2,5 </a:t>
            </a:r>
            <a:r>
              <a:rPr lang="en-US" dirty="0" err="1" smtClean="0"/>
              <a:t>juta</a:t>
            </a:r>
            <a:r>
              <a:rPr lang="en-US" dirty="0" smtClean="0"/>
              <a:t> </a:t>
            </a:r>
            <a:r>
              <a:rPr lang="en-US" dirty="0" err="1" smtClean="0"/>
              <a:t>kasus</a:t>
            </a:r>
            <a:r>
              <a:rPr lang="en-US" dirty="0" smtClean="0"/>
              <a:t> </a:t>
            </a:r>
            <a:r>
              <a:rPr lang="en-US" dirty="0" err="1" smtClean="0"/>
              <a:t>kematian</a:t>
            </a:r>
            <a:r>
              <a:rPr lang="en-US" dirty="0" smtClean="0"/>
              <a:t> </a:t>
            </a:r>
            <a:r>
              <a:rPr lang="en-US" dirty="0" err="1" smtClean="0"/>
              <a:t>karena</a:t>
            </a:r>
            <a:r>
              <a:rPr lang="en-US" dirty="0" smtClean="0"/>
              <a:t> </a:t>
            </a:r>
            <a:r>
              <a:rPr lang="en-US" dirty="0" err="1" smtClean="0"/>
              <a:t>diare</a:t>
            </a:r>
            <a:r>
              <a:rPr lang="en-US" dirty="0" smtClean="0"/>
              <a:t> per </a:t>
            </a:r>
            <a:r>
              <a:rPr lang="en-US" dirty="0" err="1" smtClean="0"/>
              <a:t>tahun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Selain</a:t>
            </a:r>
            <a:r>
              <a:rPr lang="en-US" dirty="0" smtClean="0"/>
              <a:t> </a:t>
            </a:r>
            <a:r>
              <a:rPr lang="en-US" dirty="0" err="1" smtClean="0"/>
              <a:t>itu</a:t>
            </a:r>
            <a:r>
              <a:rPr lang="en-US" dirty="0" smtClean="0"/>
              <a:t>, </a:t>
            </a:r>
            <a:r>
              <a:rPr lang="en-US" dirty="0" err="1" smtClean="0"/>
              <a:t>diare</a:t>
            </a:r>
            <a:r>
              <a:rPr lang="en-US" dirty="0" smtClean="0"/>
              <a:t> </a:t>
            </a:r>
            <a:r>
              <a:rPr lang="en-US" dirty="0" err="1" smtClean="0"/>
              <a:t>masih</a:t>
            </a:r>
            <a:r>
              <a:rPr lang="en-US" dirty="0" smtClean="0"/>
              <a:t> </a:t>
            </a:r>
            <a:r>
              <a:rPr lang="en-US" dirty="0" err="1" smtClean="0"/>
              <a:t>merupakan</a:t>
            </a:r>
            <a:r>
              <a:rPr lang="en-US" dirty="0" smtClean="0"/>
              <a:t> </a:t>
            </a:r>
            <a:r>
              <a:rPr lang="en-US" dirty="0" err="1" smtClean="0"/>
              <a:t>penyebab</a:t>
            </a:r>
            <a:endParaRPr lang="en-US" dirty="0" smtClean="0"/>
          </a:p>
          <a:p>
            <a:r>
              <a:rPr lang="en-US" dirty="0" err="1" smtClean="0"/>
              <a:t>kematian</a:t>
            </a:r>
            <a:r>
              <a:rPr lang="en-US" dirty="0" smtClean="0"/>
              <a:t> </a:t>
            </a:r>
            <a:r>
              <a:rPr lang="en-US" dirty="0" err="1" smtClean="0"/>
              <a:t>anak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seluruh</a:t>
            </a:r>
            <a:r>
              <a:rPr lang="en-US" dirty="0" smtClean="0"/>
              <a:t> </a:t>
            </a:r>
            <a:r>
              <a:rPr lang="en-US" dirty="0" err="1" smtClean="0"/>
              <a:t>dunia</a:t>
            </a:r>
            <a:r>
              <a:rPr lang="en-US" dirty="0" smtClean="0"/>
              <a:t>, </a:t>
            </a:r>
            <a:r>
              <a:rPr lang="en-US" dirty="0" err="1" smtClean="0"/>
              <a:t>meskipun</a:t>
            </a:r>
            <a:endParaRPr lang="en-US" dirty="0" smtClean="0"/>
          </a:p>
          <a:p>
            <a:r>
              <a:rPr lang="en-US" dirty="0" err="1" smtClean="0"/>
              <a:t>tatalaksana</a:t>
            </a:r>
            <a:r>
              <a:rPr lang="en-US" dirty="0" smtClean="0"/>
              <a:t> </a:t>
            </a:r>
            <a:r>
              <a:rPr lang="en-US" dirty="0" err="1" smtClean="0"/>
              <a:t>sudah</a:t>
            </a:r>
            <a:r>
              <a:rPr lang="en-US" dirty="0" smtClean="0"/>
              <a:t> </a:t>
            </a:r>
            <a:r>
              <a:rPr lang="en-US" dirty="0" err="1" smtClean="0"/>
              <a:t>maju</a:t>
            </a:r>
            <a:r>
              <a:rPr lang="en-US" dirty="0" smtClean="0"/>
              <a:t> (</a:t>
            </a:r>
            <a:r>
              <a:rPr lang="en-US" dirty="0" err="1" smtClean="0"/>
              <a:t>Lukman</a:t>
            </a:r>
            <a:r>
              <a:rPr lang="en-US" dirty="0" smtClean="0"/>
              <a:t> </a:t>
            </a:r>
            <a:r>
              <a:rPr lang="en-US" dirty="0" err="1" smtClean="0"/>
              <a:t>Zulkifli</a:t>
            </a:r>
            <a:r>
              <a:rPr lang="en-US" dirty="0" smtClean="0"/>
              <a:t> </a:t>
            </a:r>
            <a:r>
              <a:rPr lang="en-US" dirty="0" err="1" smtClean="0"/>
              <a:t>Amin</a:t>
            </a:r>
            <a:r>
              <a:rPr lang="en-US" dirty="0" smtClean="0"/>
              <a:t>,</a:t>
            </a:r>
          </a:p>
          <a:p>
            <a:r>
              <a:rPr lang="en-US" dirty="0" smtClean="0"/>
              <a:t>2015). Di Indonesia </a:t>
            </a:r>
            <a:r>
              <a:rPr lang="en-US" dirty="0" err="1" smtClean="0"/>
              <a:t>diperoleh</a:t>
            </a:r>
            <a:r>
              <a:rPr lang="en-US" dirty="0" smtClean="0"/>
              <a:t> </a:t>
            </a:r>
            <a:r>
              <a:rPr lang="en-US" dirty="0" err="1" smtClean="0"/>
              <a:t>diare</a:t>
            </a:r>
            <a:r>
              <a:rPr lang="en-US" dirty="0" smtClean="0"/>
              <a:t> </a:t>
            </a:r>
            <a:r>
              <a:rPr lang="en-US" dirty="0" err="1" smtClean="0"/>
              <a:t>merupakan</a:t>
            </a:r>
            <a:endParaRPr lang="en-US" dirty="0" smtClean="0"/>
          </a:p>
          <a:p>
            <a:r>
              <a:rPr lang="en-US" dirty="0" err="1" smtClean="0"/>
              <a:t>penyebab</a:t>
            </a:r>
            <a:r>
              <a:rPr lang="en-US" dirty="0" smtClean="0"/>
              <a:t> </a:t>
            </a:r>
            <a:r>
              <a:rPr lang="en-US" dirty="0" err="1" smtClean="0"/>
              <a:t>kematian</a:t>
            </a:r>
            <a:r>
              <a:rPr lang="en-US" dirty="0" smtClean="0"/>
              <a:t> </a:t>
            </a:r>
            <a:r>
              <a:rPr lang="en-US" dirty="0" err="1" smtClean="0"/>
              <a:t>bayi</a:t>
            </a:r>
            <a:r>
              <a:rPr lang="en-US" dirty="0" smtClean="0"/>
              <a:t> 42% </a:t>
            </a:r>
            <a:r>
              <a:rPr lang="en-US" dirty="0" err="1" smtClean="0"/>
              <a:t>dibanding</a:t>
            </a:r>
            <a:endParaRPr lang="en-US" dirty="0" smtClean="0"/>
          </a:p>
          <a:p>
            <a:r>
              <a:rPr lang="en-US" dirty="0" smtClean="0"/>
              <a:t>pneumonia 24%. </a:t>
            </a:r>
            <a:r>
              <a:rPr lang="en-US" dirty="0" err="1" smtClean="0"/>
              <a:t>Kematian</a:t>
            </a:r>
            <a:r>
              <a:rPr lang="en-US" dirty="0" smtClean="0"/>
              <a:t> </a:t>
            </a:r>
            <a:r>
              <a:rPr lang="en-US" dirty="0" err="1" smtClean="0"/>
              <a:t>golongan</a:t>
            </a:r>
            <a:r>
              <a:rPr lang="en-US" dirty="0" smtClean="0"/>
              <a:t> </a:t>
            </a:r>
            <a:r>
              <a:rPr lang="en-US" dirty="0" err="1" smtClean="0"/>
              <a:t>usia</a:t>
            </a:r>
            <a:r>
              <a:rPr lang="en-US" dirty="0" smtClean="0"/>
              <a:t> 1-4</a:t>
            </a:r>
          </a:p>
          <a:p>
            <a:r>
              <a:rPr lang="en-US" dirty="0" err="1" smtClean="0"/>
              <a:t>tahun</a:t>
            </a:r>
            <a:r>
              <a:rPr lang="en-US" dirty="0" smtClean="0"/>
              <a:t> </a:t>
            </a:r>
            <a:r>
              <a:rPr lang="en-US" dirty="0" err="1" smtClean="0"/>
              <a:t>karena</a:t>
            </a:r>
            <a:r>
              <a:rPr lang="en-US" dirty="0" smtClean="0"/>
              <a:t> </a:t>
            </a:r>
            <a:r>
              <a:rPr lang="en-US" dirty="0" err="1" smtClean="0"/>
              <a:t>diare</a:t>
            </a:r>
            <a:r>
              <a:rPr lang="en-US" dirty="0" smtClean="0"/>
              <a:t> 25,2% </a:t>
            </a:r>
            <a:r>
              <a:rPr lang="en-US" dirty="0" err="1" smtClean="0"/>
              <a:t>dibandingkan</a:t>
            </a:r>
            <a:endParaRPr lang="en-US" dirty="0" smtClean="0"/>
          </a:p>
          <a:p>
            <a:r>
              <a:rPr lang="en-US" dirty="0" smtClean="0"/>
              <a:t>pneumonia 15,5% (Yusuf S, 2011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METODE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524000"/>
            <a:ext cx="7239000" cy="4846320"/>
          </a:xfrm>
        </p:spPr>
        <p:txBody>
          <a:bodyPr>
            <a:normAutofit fontScale="77500" lnSpcReduction="20000"/>
          </a:bodyPr>
          <a:lstStyle/>
          <a:p>
            <a:pPr lvl="8"/>
            <a:r>
              <a:rPr lang="en-US" sz="2100" b="1" dirty="0" err="1" smtClean="0"/>
              <a:t>Studi</a:t>
            </a:r>
            <a:r>
              <a:rPr lang="en-US" sz="2100" b="1" dirty="0" smtClean="0"/>
              <a:t> </a:t>
            </a:r>
            <a:r>
              <a:rPr lang="en-US" sz="2100" b="1" dirty="0" err="1" smtClean="0"/>
              <a:t>literatur</a:t>
            </a:r>
            <a:r>
              <a:rPr lang="en-US" sz="2100" b="1" dirty="0" smtClean="0"/>
              <a:t> </a:t>
            </a:r>
            <a:r>
              <a:rPr lang="en-US" sz="2100" b="1" dirty="0" err="1" smtClean="0"/>
              <a:t>ini</a:t>
            </a:r>
            <a:r>
              <a:rPr lang="en-US" sz="2100" b="1" dirty="0" smtClean="0"/>
              <a:t> </a:t>
            </a:r>
            <a:r>
              <a:rPr lang="en-US" sz="2100" b="1" dirty="0" err="1" smtClean="0"/>
              <a:t>dilakukan</a:t>
            </a:r>
            <a:r>
              <a:rPr lang="en-US" sz="2100" b="1" dirty="0" smtClean="0"/>
              <a:t> </a:t>
            </a:r>
            <a:r>
              <a:rPr lang="en-US" sz="2100" b="1" dirty="0" err="1" smtClean="0"/>
              <a:t>dengan</a:t>
            </a:r>
            <a:r>
              <a:rPr lang="en-US" sz="2100" b="1" dirty="0" smtClean="0"/>
              <a:t> </a:t>
            </a:r>
            <a:r>
              <a:rPr lang="en-US" sz="2100" b="1" dirty="0" err="1" smtClean="0"/>
              <a:t>cara</a:t>
            </a:r>
            <a:r>
              <a:rPr lang="en-US" sz="2100" b="1" dirty="0" smtClean="0"/>
              <a:t> </a:t>
            </a:r>
            <a:r>
              <a:rPr lang="en-US" sz="2100" b="1" dirty="0" err="1" smtClean="0"/>
              <a:t>menelusuri</a:t>
            </a:r>
            <a:endParaRPr lang="en-US" sz="2100" b="1" dirty="0" smtClean="0"/>
          </a:p>
          <a:p>
            <a:r>
              <a:rPr lang="en-US" dirty="0" err="1" smtClean="0"/>
              <a:t>artikel</a:t>
            </a:r>
            <a:r>
              <a:rPr lang="en-US" dirty="0" smtClean="0"/>
              <a:t> </a:t>
            </a:r>
            <a:r>
              <a:rPr lang="en-US" dirty="0" err="1" smtClean="0"/>
              <a:t>jurnal</a:t>
            </a:r>
            <a:r>
              <a:rPr lang="en-US" dirty="0" smtClean="0"/>
              <a:t> </a:t>
            </a:r>
            <a:r>
              <a:rPr lang="en-US" dirty="0" err="1" smtClean="0"/>
              <a:t>penelitan</a:t>
            </a:r>
            <a:r>
              <a:rPr lang="en-US" dirty="0" smtClean="0"/>
              <a:t> yang </a:t>
            </a:r>
            <a:r>
              <a:rPr lang="en-US" dirty="0" err="1" smtClean="0"/>
              <a:t>sudah</a:t>
            </a:r>
            <a:r>
              <a:rPr lang="en-US" dirty="0" smtClean="0"/>
              <a:t> </a:t>
            </a:r>
            <a:r>
              <a:rPr lang="en-US" dirty="0" err="1" smtClean="0"/>
              <a:t>dipublikasi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Penelusuran</a:t>
            </a:r>
            <a:r>
              <a:rPr lang="en-US" dirty="0" smtClean="0"/>
              <a:t> </a:t>
            </a:r>
            <a:r>
              <a:rPr lang="en-US" dirty="0" err="1" smtClean="0"/>
              <a:t>artikel</a:t>
            </a:r>
            <a:r>
              <a:rPr lang="en-US" dirty="0" smtClean="0"/>
              <a:t> </a:t>
            </a:r>
            <a:r>
              <a:rPr lang="en-US" dirty="0" err="1" smtClean="0"/>
              <a:t>dilakukan</a:t>
            </a:r>
            <a:r>
              <a:rPr lang="en-US" dirty="0" smtClean="0"/>
              <a:t> </a:t>
            </a:r>
            <a:r>
              <a:rPr lang="en-US" dirty="0" err="1" smtClean="0"/>
              <a:t>secara</a:t>
            </a:r>
            <a:r>
              <a:rPr lang="en-US" dirty="0" smtClean="0"/>
              <a:t> “semi-</a:t>
            </a:r>
          </a:p>
          <a:p>
            <a:r>
              <a:rPr lang="en-US" dirty="0" err="1" smtClean="0"/>
              <a:t>sistematis</a:t>
            </a:r>
            <a:r>
              <a:rPr lang="en-US" dirty="0" smtClean="0"/>
              <a:t>”, </a:t>
            </a:r>
            <a:r>
              <a:rPr lang="en-US" dirty="0" err="1" smtClean="0"/>
              <a:t>penulis</a:t>
            </a:r>
            <a:r>
              <a:rPr lang="en-US" dirty="0" smtClean="0"/>
              <a:t> </a:t>
            </a:r>
            <a:r>
              <a:rPr lang="en-US" dirty="0" err="1" smtClean="0"/>
              <a:t>menggunakan</a:t>
            </a:r>
            <a:r>
              <a:rPr lang="en-US" dirty="0" smtClean="0"/>
              <a:t> MESH </a:t>
            </a:r>
            <a:r>
              <a:rPr lang="en-US" dirty="0" err="1" smtClean="0"/>
              <a:t>dan</a:t>
            </a:r>
            <a:endParaRPr lang="en-US" dirty="0" smtClean="0"/>
          </a:p>
          <a:p>
            <a:r>
              <a:rPr lang="en-US" dirty="0" smtClean="0"/>
              <a:t>PICO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menjaga</a:t>
            </a:r>
            <a:r>
              <a:rPr lang="en-US" dirty="0" smtClean="0"/>
              <a:t> </a:t>
            </a:r>
            <a:r>
              <a:rPr lang="en-US" dirty="0" err="1" smtClean="0"/>
              <a:t>literatur</a:t>
            </a:r>
            <a:r>
              <a:rPr lang="en-US" dirty="0" smtClean="0"/>
              <a:t> yang </a:t>
            </a:r>
            <a:r>
              <a:rPr lang="en-US" dirty="0" err="1" smtClean="0"/>
              <a:t>digunakan</a:t>
            </a:r>
            <a:endParaRPr lang="en-US" dirty="0" smtClean="0"/>
          </a:p>
          <a:p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artikel</a:t>
            </a:r>
            <a:r>
              <a:rPr lang="en-US" dirty="0" smtClean="0"/>
              <a:t> </a:t>
            </a:r>
            <a:r>
              <a:rPr lang="en-US" dirty="0" err="1" smtClean="0"/>
              <a:t>ini</a:t>
            </a:r>
            <a:r>
              <a:rPr lang="en-US" dirty="0" smtClean="0"/>
              <a:t> </a:t>
            </a:r>
            <a:r>
              <a:rPr lang="en-US" dirty="0" err="1" smtClean="0"/>
              <a:t>tetap</a:t>
            </a:r>
            <a:r>
              <a:rPr lang="en-US" dirty="0" smtClean="0"/>
              <a:t> </a:t>
            </a:r>
            <a:r>
              <a:rPr lang="en-US" dirty="0" err="1" smtClean="0"/>
              <a:t>relevan</a:t>
            </a:r>
            <a:r>
              <a:rPr lang="en-US" dirty="0" smtClean="0"/>
              <a:t>.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menelusuri</a:t>
            </a:r>
            <a:endParaRPr lang="en-US" dirty="0" smtClean="0"/>
          </a:p>
          <a:p>
            <a:r>
              <a:rPr lang="en-US" dirty="0" err="1" smtClean="0"/>
              <a:t>jurnal</a:t>
            </a:r>
            <a:r>
              <a:rPr lang="en-US" dirty="0" smtClean="0"/>
              <a:t> </a:t>
            </a:r>
            <a:r>
              <a:rPr lang="en-US" dirty="0" err="1" smtClean="0"/>
              <a:t>penulis</a:t>
            </a:r>
            <a:r>
              <a:rPr lang="en-US" dirty="0" smtClean="0"/>
              <a:t> </a:t>
            </a:r>
            <a:r>
              <a:rPr lang="en-US" dirty="0" err="1" smtClean="0"/>
              <a:t>menggunakan</a:t>
            </a:r>
            <a:r>
              <a:rPr lang="en-US" dirty="0" smtClean="0"/>
              <a:t> MESH (Medical</a:t>
            </a:r>
          </a:p>
          <a:p>
            <a:r>
              <a:rPr lang="en-US" dirty="0" smtClean="0"/>
              <a:t>Subject Heading) yang </a:t>
            </a:r>
            <a:r>
              <a:rPr lang="en-US" dirty="0" err="1" smtClean="0"/>
              <a:t>sudah</a:t>
            </a:r>
            <a:r>
              <a:rPr lang="en-US" dirty="0" smtClean="0"/>
              <a:t> </a:t>
            </a:r>
            <a:r>
              <a:rPr lang="en-US" dirty="0" err="1" smtClean="0"/>
              <a:t>disesuaikan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endParaRPr lang="en-US" dirty="0" smtClean="0"/>
          </a:p>
          <a:p>
            <a:r>
              <a:rPr lang="en-US" dirty="0" smtClean="0"/>
              <a:t>keyword </a:t>
            </a:r>
            <a:r>
              <a:rPr lang="en-US" dirty="0" err="1" smtClean="0"/>
              <a:t>pico</a:t>
            </a:r>
            <a:r>
              <a:rPr lang="en-US" dirty="0" smtClean="0"/>
              <a:t> yang </a:t>
            </a:r>
            <a:r>
              <a:rPr lang="en-US" dirty="0" err="1" smtClean="0"/>
              <a:t>ditentukan</a:t>
            </a:r>
            <a:r>
              <a:rPr lang="en-US" dirty="0" smtClean="0"/>
              <a:t> </a:t>
            </a:r>
            <a:r>
              <a:rPr lang="en-US" dirty="0" err="1" smtClean="0"/>
              <a:t>sebagai</a:t>
            </a:r>
            <a:r>
              <a:rPr lang="en-US" dirty="0" smtClean="0"/>
              <a:t> </a:t>
            </a:r>
            <a:r>
              <a:rPr lang="en-US" dirty="0" err="1" smtClean="0"/>
              <a:t>berikut</a:t>
            </a:r>
            <a:r>
              <a:rPr lang="en-US" dirty="0" smtClean="0"/>
              <a:t> : P :</a:t>
            </a:r>
          </a:p>
          <a:p>
            <a:r>
              <a:rPr lang="en-US" dirty="0" smtClean="0"/>
              <a:t>diarrhea I : management, C : -, O : dehydration.</a:t>
            </a:r>
          </a:p>
          <a:p>
            <a:r>
              <a:rPr lang="en-US" dirty="0" err="1" smtClean="0"/>
              <a:t>Penelusuran</a:t>
            </a:r>
            <a:r>
              <a:rPr lang="en-US" dirty="0" smtClean="0"/>
              <a:t> </a:t>
            </a:r>
            <a:r>
              <a:rPr lang="en-US" dirty="0" err="1" smtClean="0"/>
              <a:t>artikel</a:t>
            </a:r>
            <a:r>
              <a:rPr lang="en-US" dirty="0" smtClean="0"/>
              <a:t> </a:t>
            </a:r>
            <a:r>
              <a:rPr lang="en-US" dirty="0" err="1" smtClean="0"/>
              <a:t>dilakukan</a:t>
            </a:r>
            <a:r>
              <a:rPr lang="en-US" dirty="0" smtClean="0"/>
              <a:t> </a:t>
            </a:r>
            <a:r>
              <a:rPr lang="en-US" dirty="0" err="1" smtClean="0"/>
              <a:t>menggunakan</a:t>
            </a:r>
            <a:r>
              <a:rPr lang="en-US" dirty="0" smtClean="0"/>
              <a:t> </a:t>
            </a:r>
            <a:r>
              <a:rPr lang="en-US" dirty="0" err="1" smtClean="0"/>
              <a:t>situs</a:t>
            </a:r>
            <a:endParaRPr lang="en-US" dirty="0" smtClean="0"/>
          </a:p>
          <a:p>
            <a:pPr marL="514350" indent="-514350"/>
            <a:r>
              <a:rPr lang="en-US" dirty="0" err="1" smtClean="0"/>
              <a:t>pencarian</a:t>
            </a:r>
            <a:r>
              <a:rPr lang="en-US" dirty="0" smtClean="0"/>
              <a:t> </a:t>
            </a:r>
            <a:r>
              <a:rPr lang="en-US" dirty="0" err="1" smtClean="0"/>
              <a:t>PubMed</a:t>
            </a:r>
            <a:r>
              <a:rPr lang="en-US" dirty="0" smtClean="0"/>
              <a:t>. Scopus, </a:t>
            </a:r>
            <a:r>
              <a:rPr lang="en-US" dirty="0" err="1" smtClean="0"/>
              <a:t>dan</a:t>
            </a:r>
            <a:r>
              <a:rPr lang="en-US" dirty="0" smtClean="0"/>
              <a:t> Google</a:t>
            </a:r>
          </a:p>
          <a:p>
            <a:r>
              <a:rPr lang="en-US" dirty="0" err="1" smtClean="0"/>
              <a:t>Scholar.Setelah</a:t>
            </a:r>
            <a:r>
              <a:rPr lang="en-US" dirty="0" smtClean="0"/>
              <a:t> </a:t>
            </a:r>
            <a:r>
              <a:rPr lang="en-US" dirty="0" err="1" smtClean="0"/>
              <a:t>dilakukan</a:t>
            </a:r>
            <a:r>
              <a:rPr lang="en-US" dirty="0" smtClean="0"/>
              <a:t> </a:t>
            </a:r>
            <a:r>
              <a:rPr lang="en-US" dirty="0" err="1" smtClean="0"/>
              <a:t>pencarian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situs</a:t>
            </a:r>
            <a:endParaRPr lang="en-US" dirty="0" smtClean="0"/>
          </a:p>
          <a:p>
            <a:r>
              <a:rPr lang="en-US" dirty="0" err="1" smtClean="0"/>
              <a:t>tersebut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HASIL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Total </a:t>
            </a:r>
            <a:r>
              <a:rPr lang="en-US" dirty="0" err="1" smtClean="0"/>
              <a:t>hasil</a:t>
            </a:r>
            <a:r>
              <a:rPr lang="en-US" dirty="0" smtClean="0"/>
              <a:t> </a:t>
            </a:r>
            <a:r>
              <a:rPr lang="en-US" dirty="0" err="1" smtClean="0"/>
              <a:t>pencarian</a:t>
            </a:r>
            <a:r>
              <a:rPr lang="en-US" dirty="0" smtClean="0"/>
              <a:t> </a:t>
            </a:r>
            <a:r>
              <a:rPr lang="en-US" dirty="0" err="1" smtClean="0"/>
              <a:t>adalah</a:t>
            </a:r>
            <a:r>
              <a:rPr lang="en-US" dirty="0" smtClean="0"/>
              <a:t> </a:t>
            </a:r>
            <a:r>
              <a:rPr lang="en-US" dirty="0" err="1" smtClean="0"/>
              <a:t>sebanyak</a:t>
            </a:r>
            <a:r>
              <a:rPr lang="en-US" dirty="0" smtClean="0"/>
              <a:t> 7821 </a:t>
            </a:r>
            <a:r>
              <a:rPr lang="en-US" dirty="0" err="1" smtClean="0"/>
              <a:t>jurnal</a:t>
            </a:r>
            <a:r>
              <a:rPr lang="en-US" dirty="0" smtClean="0"/>
              <a:t>,</a:t>
            </a:r>
          </a:p>
          <a:p>
            <a:r>
              <a:rPr lang="en-US" dirty="0" err="1" smtClean="0"/>
              <a:t>kemudian</a:t>
            </a:r>
            <a:r>
              <a:rPr lang="en-US" dirty="0" smtClean="0"/>
              <a:t> </a:t>
            </a:r>
            <a:r>
              <a:rPr lang="en-US" dirty="0" err="1" smtClean="0"/>
              <a:t>dilakukan</a:t>
            </a:r>
            <a:r>
              <a:rPr lang="en-US" dirty="0" smtClean="0"/>
              <a:t> </a:t>
            </a:r>
            <a:r>
              <a:rPr lang="en-US" dirty="0" err="1" smtClean="0"/>
              <a:t>penyaringan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endParaRPr lang="en-US" dirty="0" smtClean="0"/>
          </a:p>
          <a:p>
            <a:r>
              <a:rPr lang="en-US" dirty="0" err="1" smtClean="0"/>
              <a:t>memasukkan</a:t>
            </a:r>
            <a:r>
              <a:rPr lang="en-US" dirty="0" smtClean="0"/>
              <a:t> </a:t>
            </a:r>
            <a:r>
              <a:rPr lang="en-US" dirty="0" err="1" smtClean="0"/>
              <a:t>tipe</a:t>
            </a:r>
            <a:r>
              <a:rPr lang="en-US" dirty="0" smtClean="0"/>
              <a:t> </a:t>
            </a:r>
            <a:r>
              <a:rPr lang="en-US" dirty="0" err="1" smtClean="0"/>
              <a:t>artikel</a:t>
            </a:r>
            <a:r>
              <a:rPr lang="en-US" dirty="0" smtClean="0"/>
              <a:t> RCT, review, </a:t>
            </a:r>
            <a:r>
              <a:rPr lang="en-US" dirty="0" err="1" smtClean="0"/>
              <a:t>dan</a:t>
            </a:r>
            <a:r>
              <a:rPr lang="en-US" dirty="0" smtClean="0"/>
              <a:t> cohort</a:t>
            </a:r>
          </a:p>
          <a:p>
            <a:r>
              <a:rPr lang="en-US" dirty="0" err="1" smtClean="0"/>
              <a:t>sehingga</a:t>
            </a:r>
            <a:r>
              <a:rPr lang="en-US" dirty="0" smtClean="0"/>
              <a:t> </a:t>
            </a:r>
            <a:r>
              <a:rPr lang="en-US" dirty="0" err="1" smtClean="0"/>
              <a:t>ditemukan</a:t>
            </a:r>
            <a:r>
              <a:rPr lang="en-US" dirty="0" smtClean="0"/>
              <a:t> </a:t>
            </a:r>
            <a:r>
              <a:rPr lang="en-US" dirty="0" err="1" smtClean="0"/>
              <a:t>jurnal</a:t>
            </a:r>
            <a:r>
              <a:rPr lang="en-US" dirty="0" smtClean="0"/>
              <a:t> </a:t>
            </a:r>
            <a:r>
              <a:rPr lang="en-US" dirty="0" err="1" smtClean="0"/>
              <a:t>sebanyak</a:t>
            </a:r>
            <a:r>
              <a:rPr lang="en-US" dirty="0" smtClean="0"/>
              <a:t> 447 </a:t>
            </a:r>
            <a:r>
              <a:rPr lang="en-US" dirty="0" err="1" smtClean="0"/>
              <a:t>jurnal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Kemudain</a:t>
            </a:r>
            <a:r>
              <a:rPr lang="en-US" dirty="0" smtClean="0"/>
              <a:t> </a:t>
            </a:r>
            <a:r>
              <a:rPr lang="en-US" dirty="0" err="1" smtClean="0"/>
              <a:t>dilakukan</a:t>
            </a:r>
            <a:r>
              <a:rPr lang="en-US" dirty="0" smtClean="0"/>
              <a:t> </a:t>
            </a:r>
            <a:r>
              <a:rPr lang="en-US" dirty="0" err="1" smtClean="0"/>
              <a:t>penyaringan</a:t>
            </a:r>
            <a:r>
              <a:rPr lang="en-US" dirty="0" smtClean="0"/>
              <a:t> </a:t>
            </a:r>
            <a:r>
              <a:rPr lang="en-US" dirty="0" err="1" smtClean="0"/>
              <a:t>oleh</a:t>
            </a:r>
            <a:r>
              <a:rPr lang="en-US" dirty="0" smtClean="0"/>
              <a:t> </a:t>
            </a:r>
            <a:r>
              <a:rPr lang="en-US" dirty="0" err="1" smtClean="0"/>
              <a:t>tim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endParaRPr lang="en-US" dirty="0" smtClean="0"/>
          </a:p>
          <a:p>
            <a:r>
              <a:rPr lang="en-US" dirty="0" err="1" smtClean="0"/>
              <a:t>melakukan</a:t>
            </a:r>
            <a:r>
              <a:rPr lang="en-US" dirty="0" smtClean="0"/>
              <a:t> abstract </a:t>
            </a:r>
            <a:r>
              <a:rPr lang="en-US" dirty="0" err="1" smtClean="0"/>
              <a:t>dan</a:t>
            </a:r>
            <a:r>
              <a:rPr lang="en-US" dirty="0" smtClean="0"/>
              <a:t> critical appraisal. </a:t>
            </a:r>
            <a:r>
              <a:rPr lang="en-US" dirty="0" err="1" smtClean="0"/>
              <a:t>Setelah</a:t>
            </a:r>
            <a:endParaRPr lang="en-US" dirty="0" smtClean="0"/>
          </a:p>
          <a:p>
            <a:r>
              <a:rPr lang="en-US" dirty="0" err="1" smtClean="0"/>
              <a:t>itu</a:t>
            </a:r>
            <a:r>
              <a:rPr lang="en-US" dirty="0" smtClean="0"/>
              <a:t> </a:t>
            </a:r>
            <a:r>
              <a:rPr lang="en-US" dirty="0" err="1" smtClean="0"/>
              <a:t>dilakukan</a:t>
            </a:r>
            <a:r>
              <a:rPr lang="en-US" dirty="0" smtClean="0"/>
              <a:t> </a:t>
            </a:r>
            <a:r>
              <a:rPr lang="en-US" dirty="0" err="1" smtClean="0"/>
              <a:t>penyaringan</a:t>
            </a:r>
            <a:r>
              <a:rPr lang="en-US" dirty="0" smtClean="0"/>
              <a:t> </a:t>
            </a:r>
            <a:r>
              <a:rPr lang="en-US" dirty="0" err="1" smtClean="0"/>
              <a:t>melalui</a:t>
            </a:r>
            <a:r>
              <a:rPr lang="en-US" dirty="0" smtClean="0"/>
              <a:t> </a:t>
            </a:r>
            <a:r>
              <a:rPr lang="en-US" dirty="0" err="1" smtClean="0"/>
              <a:t>pembacaan</a:t>
            </a:r>
            <a:endParaRPr lang="en-US" dirty="0" smtClean="0"/>
          </a:p>
          <a:p>
            <a:r>
              <a:rPr lang="en-US" dirty="0" smtClean="0"/>
              <a:t>abstract </a:t>
            </a:r>
            <a:r>
              <a:rPr lang="en-US" dirty="0" err="1" smtClean="0"/>
              <a:t>dan</a:t>
            </a:r>
            <a:r>
              <a:rPr lang="en-US" dirty="0" smtClean="0"/>
              <a:t> critical appraisal </a:t>
            </a:r>
            <a:r>
              <a:rPr lang="en-US" dirty="0" err="1" smtClean="0"/>
              <a:t>sehingga</a:t>
            </a:r>
            <a:r>
              <a:rPr lang="en-US" dirty="0" smtClean="0"/>
              <a:t> </a:t>
            </a:r>
            <a:r>
              <a:rPr lang="en-US" dirty="0" err="1" smtClean="0"/>
              <a:t>didapatkan</a:t>
            </a:r>
            <a:endParaRPr lang="en-US" dirty="0" smtClean="0"/>
          </a:p>
          <a:p>
            <a:r>
              <a:rPr lang="en-US" dirty="0" err="1" smtClean="0"/>
              <a:t>jumlah</a:t>
            </a:r>
            <a:r>
              <a:rPr lang="en-US" dirty="0" smtClean="0"/>
              <a:t> total </a:t>
            </a:r>
            <a:r>
              <a:rPr lang="en-US" dirty="0" err="1" smtClean="0"/>
              <a:t>akhir</a:t>
            </a:r>
            <a:r>
              <a:rPr lang="en-US" dirty="0" smtClean="0"/>
              <a:t> </a:t>
            </a:r>
            <a:r>
              <a:rPr lang="en-US" dirty="0" err="1" smtClean="0"/>
              <a:t>jurnal</a:t>
            </a:r>
            <a:r>
              <a:rPr lang="en-US" dirty="0" smtClean="0"/>
              <a:t> yang </a:t>
            </a:r>
            <a:r>
              <a:rPr lang="en-US" dirty="0" err="1" smtClean="0"/>
              <a:t>digunakan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endParaRPr lang="en-US" dirty="0" smtClean="0"/>
          </a:p>
          <a:p>
            <a:r>
              <a:rPr lang="en-US" dirty="0" smtClean="0"/>
              <a:t>guideline </a:t>
            </a:r>
            <a:r>
              <a:rPr lang="en-US" dirty="0" err="1" smtClean="0"/>
              <a:t>ini</a:t>
            </a:r>
            <a:r>
              <a:rPr lang="en-US" dirty="0" smtClean="0"/>
              <a:t> </a:t>
            </a:r>
            <a:r>
              <a:rPr lang="en-US" dirty="0" err="1" smtClean="0"/>
              <a:t>adalah</a:t>
            </a:r>
            <a:r>
              <a:rPr lang="en-US" dirty="0" smtClean="0"/>
              <a:t> </a:t>
            </a:r>
            <a:r>
              <a:rPr lang="en-US" dirty="0" err="1" smtClean="0"/>
              <a:t>sebanyak</a:t>
            </a:r>
            <a:r>
              <a:rPr lang="en-US" dirty="0" smtClean="0"/>
              <a:t> 33 </a:t>
            </a:r>
            <a:r>
              <a:rPr lang="en-US" dirty="0" err="1" smtClean="0"/>
              <a:t>jurnal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PEMBAHASAN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err="1" smtClean="0"/>
              <a:t>Sejak</a:t>
            </a:r>
            <a:r>
              <a:rPr lang="en-US" dirty="0" smtClean="0"/>
              <a:t> </a:t>
            </a:r>
            <a:r>
              <a:rPr lang="en-US" dirty="0" err="1" smtClean="0"/>
              <a:t>tahun</a:t>
            </a:r>
            <a:r>
              <a:rPr lang="en-US" dirty="0" smtClean="0"/>
              <a:t> 2004, WHO </a:t>
            </a:r>
            <a:r>
              <a:rPr lang="en-US" dirty="0" err="1" smtClean="0"/>
              <a:t>dan</a:t>
            </a:r>
            <a:r>
              <a:rPr lang="en-US" dirty="0" smtClean="0"/>
              <a:t> UNICEF </a:t>
            </a:r>
            <a:r>
              <a:rPr lang="en-US" dirty="0" err="1" smtClean="0"/>
              <a:t>menyusun</a:t>
            </a:r>
            <a:endParaRPr lang="en-US" dirty="0" smtClean="0"/>
          </a:p>
          <a:p>
            <a:r>
              <a:rPr lang="en-US" dirty="0" err="1" smtClean="0"/>
              <a:t>kebijakan</a:t>
            </a:r>
            <a:r>
              <a:rPr lang="en-US" dirty="0" smtClean="0"/>
              <a:t> </a:t>
            </a:r>
            <a:r>
              <a:rPr lang="en-US" dirty="0" err="1" smtClean="0"/>
              <a:t>bersama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pengobatan</a:t>
            </a:r>
            <a:r>
              <a:rPr lang="en-US" dirty="0" smtClean="0"/>
              <a:t> </a:t>
            </a:r>
            <a:r>
              <a:rPr lang="en-US" dirty="0" err="1" smtClean="0"/>
              <a:t>diare</a:t>
            </a:r>
            <a:r>
              <a:rPr lang="en-US" dirty="0" smtClean="0"/>
              <a:t>, </a:t>
            </a:r>
            <a:r>
              <a:rPr lang="en-US" dirty="0" err="1" smtClean="0"/>
              <a:t>yaitu</a:t>
            </a:r>
            <a:endParaRPr lang="en-US" dirty="0" smtClean="0"/>
          </a:p>
          <a:p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pemberian</a:t>
            </a:r>
            <a:r>
              <a:rPr lang="en-US" dirty="0" smtClean="0"/>
              <a:t> </a:t>
            </a:r>
            <a:r>
              <a:rPr lang="en-US" dirty="0" err="1" smtClean="0"/>
              <a:t>oralit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zink</a:t>
            </a:r>
            <a:r>
              <a:rPr lang="en-US" dirty="0" smtClean="0"/>
              <a:t>. Hal </a:t>
            </a:r>
            <a:r>
              <a:rPr lang="en-US" dirty="0" err="1" smtClean="0"/>
              <a:t>itu</a:t>
            </a:r>
            <a:endParaRPr lang="en-US" dirty="0" smtClean="0"/>
          </a:p>
          <a:p>
            <a:r>
              <a:rPr lang="en-US" dirty="0" err="1" smtClean="0"/>
              <a:t>didasarkan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penelitian</a:t>
            </a:r>
            <a:r>
              <a:rPr lang="en-US" dirty="0" smtClean="0"/>
              <a:t> yang </a:t>
            </a:r>
            <a:r>
              <a:rPr lang="en-US" dirty="0" err="1" smtClean="0"/>
              <a:t>sudah</a:t>
            </a:r>
            <a:r>
              <a:rPr lang="en-US" dirty="0" smtClean="0"/>
              <a:t> </a:t>
            </a:r>
            <a:r>
              <a:rPr lang="en-US" dirty="0" err="1" smtClean="0"/>
              <a:t>dilakukan</a:t>
            </a:r>
            <a:endParaRPr lang="en-US" dirty="0" smtClean="0"/>
          </a:p>
          <a:p>
            <a:r>
              <a:rPr lang="en-US" dirty="0" err="1" smtClean="0"/>
              <a:t>selama</a:t>
            </a:r>
            <a:r>
              <a:rPr lang="en-US" dirty="0" smtClean="0"/>
              <a:t> 20 </a:t>
            </a:r>
            <a:r>
              <a:rPr lang="en-US" dirty="0" err="1" smtClean="0"/>
              <a:t>tahun</a:t>
            </a:r>
            <a:r>
              <a:rPr lang="en-US" dirty="0" smtClean="0"/>
              <a:t> yang </a:t>
            </a:r>
            <a:r>
              <a:rPr lang="en-US" dirty="0" err="1" smtClean="0"/>
              <a:t>menunjukan</a:t>
            </a:r>
            <a:r>
              <a:rPr lang="en-US" dirty="0" smtClean="0"/>
              <a:t> </a:t>
            </a:r>
            <a:r>
              <a:rPr lang="en-US" dirty="0" err="1" smtClean="0"/>
              <a:t>bahwa</a:t>
            </a:r>
            <a:endParaRPr lang="en-US" dirty="0" smtClean="0"/>
          </a:p>
          <a:p>
            <a:r>
              <a:rPr lang="en-US" dirty="0" err="1" smtClean="0"/>
              <a:t>pengobatan</a:t>
            </a:r>
            <a:r>
              <a:rPr lang="en-US" dirty="0" smtClean="0"/>
              <a:t> </a:t>
            </a:r>
            <a:r>
              <a:rPr lang="en-US" dirty="0" err="1" smtClean="0"/>
              <a:t>diare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oralit</a:t>
            </a:r>
            <a:r>
              <a:rPr lang="en-US" dirty="0" smtClean="0"/>
              <a:t> </a:t>
            </a:r>
            <a:r>
              <a:rPr lang="en-US" dirty="0" err="1" smtClean="0"/>
              <a:t>disertai</a:t>
            </a:r>
            <a:r>
              <a:rPr lang="en-US" dirty="0" smtClean="0"/>
              <a:t> </a:t>
            </a:r>
            <a:r>
              <a:rPr lang="en-US" dirty="0" err="1" smtClean="0"/>
              <a:t>zink</a:t>
            </a:r>
            <a:r>
              <a:rPr lang="en-US" dirty="0" smtClean="0"/>
              <a:t> </a:t>
            </a:r>
            <a:r>
              <a:rPr lang="en-US" dirty="0" err="1" smtClean="0"/>
              <a:t>efektif</a:t>
            </a:r>
            <a:endParaRPr lang="en-US" dirty="0" smtClean="0"/>
          </a:p>
          <a:p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terbukti</a:t>
            </a:r>
            <a:r>
              <a:rPr lang="en-US" dirty="0" smtClean="0"/>
              <a:t> </a:t>
            </a:r>
            <a:r>
              <a:rPr lang="en-US" dirty="0" err="1" smtClean="0"/>
              <a:t>menurunkan</a:t>
            </a:r>
            <a:r>
              <a:rPr lang="en-US" dirty="0" smtClean="0"/>
              <a:t> </a:t>
            </a:r>
            <a:r>
              <a:rPr lang="en-US" dirty="0" err="1" smtClean="0"/>
              <a:t>angka</a:t>
            </a:r>
            <a:r>
              <a:rPr lang="en-US" dirty="0" smtClean="0"/>
              <a:t> </a:t>
            </a:r>
            <a:r>
              <a:rPr lang="en-US" dirty="0" err="1" smtClean="0"/>
              <a:t>kematian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endParaRPr lang="en-US" dirty="0" smtClean="0"/>
          </a:p>
          <a:p>
            <a:r>
              <a:rPr lang="en-US" dirty="0" err="1" smtClean="0"/>
              <a:t>anak</a:t>
            </a:r>
            <a:r>
              <a:rPr lang="en-US" dirty="0" smtClean="0"/>
              <a:t> </a:t>
            </a:r>
            <a:r>
              <a:rPr lang="en-US" dirty="0" err="1" smtClean="0"/>
              <a:t>sampai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40% (</a:t>
            </a:r>
            <a:r>
              <a:rPr lang="en-US" dirty="0" err="1" smtClean="0"/>
              <a:t>Wardani</a:t>
            </a:r>
            <a:r>
              <a:rPr lang="en-US" dirty="0" smtClean="0"/>
              <a:t>, 2014).</a:t>
            </a:r>
          </a:p>
          <a:p>
            <a:r>
              <a:rPr lang="en-US" dirty="0" smtClean="0"/>
              <a:t>WHO </a:t>
            </a:r>
            <a:r>
              <a:rPr lang="en-US" dirty="0" err="1" smtClean="0"/>
              <a:t>merekomendasikan</a:t>
            </a:r>
            <a:r>
              <a:rPr lang="en-US" dirty="0" smtClean="0"/>
              <a:t> </a:t>
            </a:r>
            <a:r>
              <a:rPr lang="en-US" dirty="0" err="1" smtClean="0"/>
              <a:t>pemberian</a:t>
            </a:r>
            <a:r>
              <a:rPr lang="en-US" dirty="0" smtClean="0"/>
              <a:t> </a:t>
            </a:r>
            <a:r>
              <a:rPr lang="en-US" dirty="0" err="1" smtClean="0"/>
              <a:t>suplemen</a:t>
            </a:r>
            <a:endParaRPr lang="en-US" dirty="0" smtClean="0"/>
          </a:p>
          <a:p>
            <a:r>
              <a:rPr lang="en-US" dirty="0" err="1" smtClean="0"/>
              <a:t>zink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anak-anak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diare</a:t>
            </a:r>
            <a:r>
              <a:rPr lang="en-US" dirty="0" smtClean="0"/>
              <a:t>. </a:t>
            </a:r>
            <a:r>
              <a:rPr lang="en-US" dirty="0" err="1" smtClean="0"/>
              <a:t>Karena</a:t>
            </a:r>
            <a:endParaRPr lang="en-US" dirty="0" smtClean="0"/>
          </a:p>
          <a:p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pemberian</a:t>
            </a:r>
            <a:r>
              <a:rPr lang="en-US" dirty="0" smtClean="0"/>
              <a:t> </a:t>
            </a:r>
            <a:r>
              <a:rPr lang="en-US" dirty="0" err="1" smtClean="0"/>
              <a:t>suplemen</a:t>
            </a:r>
            <a:r>
              <a:rPr lang="en-US" dirty="0" smtClean="0"/>
              <a:t> 20 mg per </a:t>
            </a:r>
            <a:r>
              <a:rPr lang="en-US" dirty="0" err="1" smtClean="0"/>
              <a:t>har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SIMPULAN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Tatalaksana</a:t>
            </a:r>
            <a:r>
              <a:rPr lang="en-US" dirty="0" smtClean="0"/>
              <a:t> management </a:t>
            </a:r>
            <a:r>
              <a:rPr lang="en-US" dirty="0" err="1" smtClean="0"/>
              <a:t>diare</a:t>
            </a:r>
            <a:r>
              <a:rPr lang="en-US" dirty="0" smtClean="0"/>
              <a:t> </a:t>
            </a:r>
            <a:r>
              <a:rPr lang="en-US" dirty="0" err="1" smtClean="0"/>
              <a:t>sudah</a:t>
            </a:r>
            <a:r>
              <a:rPr lang="en-US" dirty="0" smtClean="0"/>
              <a:t> </a:t>
            </a:r>
            <a:r>
              <a:rPr lang="en-US" dirty="0" err="1" smtClean="0"/>
              <a:t>ditetapkan</a:t>
            </a:r>
            <a:endParaRPr lang="en-US" dirty="0" smtClean="0"/>
          </a:p>
          <a:p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buku</a:t>
            </a:r>
            <a:r>
              <a:rPr lang="en-US" dirty="0" smtClean="0"/>
              <a:t> </a:t>
            </a:r>
            <a:r>
              <a:rPr lang="en-US" dirty="0" err="1" smtClean="0"/>
              <a:t>pedoman</a:t>
            </a:r>
            <a:r>
              <a:rPr lang="en-US" dirty="0" smtClean="0"/>
              <a:t> </a:t>
            </a:r>
            <a:r>
              <a:rPr lang="en-US" dirty="0" err="1" smtClean="0"/>
              <a:t>atau</a:t>
            </a:r>
            <a:r>
              <a:rPr lang="en-US" dirty="0" smtClean="0"/>
              <a:t> yang </a:t>
            </a:r>
            <a:r>
              <a:rPr lang="en-US" dirty="0" err="1" smtClean="0"/>
              <a:t>sering</a:t>
            </a:r>
            <a:r>
              <a:rPr lang="en-US" dirty="0" smtClean="0"/>
              <a:t> </a:t>
            </a:r>
            <a:r>
              <a:rPr lang="en-US" dirty="0" err="1" smtClean="0"/>
              <a:t>dikenal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endParaRPr lang="en-US" dirty="0" smtClean="0"/>
          </a:p>
          <a:p>
            <a:r>
              <a:rPr lang="en-US" dirty="0" err="1" smtClean="0"/>
              <a:t>buku</a:t>
            </a:r>
            <a:r>
              <a:rPr lang="en-US" dirty="0" smtClean="0"/>
              <a:t> </a:t>
            </a:r>
            <a:r>
              <a:rPr lang="en-US" dirty="0" err="1" smtClean="0"/>
              <a:t>saku</a:t>
            </a:r>
            <a:r>
              <a:rPr lang="en-US" dirty="0" smtClean="0"/>
              <a:t> </a:t>
            </a:r>
            <a:r>
              <a:rPr lang="en-US" dirty="0" err="1" smtClean="0"/>
              <a:t>biru</a:t>
            </a:r>
            <a:r>
              <a:rPr lang="en-US" dirty="0" smtClean="0"/>
              <a:t>. </a:t>
            </a:r>
            <a:r>
              <a:rPr lang="en-US" dirty="0" err="1" smtClean="0"/>
              <a:t>Salah</a:t>
            </a:r>
            <a:r>
              <a:rPr lang="en-US" dirty="0" smtClean="0"/>
              <a:t> </a:t>
            </a:r>
            <a:r>
              <a:rPr lang="en-US" dirty="0" err="1" smtClean="0"/>
              <a:t>satu</a:t>
            </a:r>
            <a:r>
              <a:rPr lang="en-US" dirty="0" smtClean="0"/>
              <a:t> </a:t>
            </a:r>
            <a:r>
              <a:rPr lang="en-US" dirty="0" err="1" smtClean="0"/>
              <a:t>tatalaksana</a:t>
            </a:r>
            <a:r>
              <a:rPr lang="en-US" dirty="0" smtClean="0"/>
              <a:t> yang</a:t>
            </a:r>
          </a:p>
          <a:p>
            <a:r>
              <a:rPr lang="en-US" dirty="0" err="1" smtClean="0"/>
              <a:t>ditetukan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buku</a:t>
            </a:r>
            <a:r>
              <a:rPr lang="en-US" dirty="0" smtClean="0"/>
              <a:t> </a:t>
            </a:r>
            <a:r>
              <a:rPr lang="en-US" dirty="0" err="1" smtClean="0"/>
              <a:t>tersebut</a:t>
            </a:r>
            <a:r>
              <a:rPr lang="en-US" dirty="0" smtClean="0"/>
              <a:t> </a:t>
            </a:r>
            <a:r>
              <a:rPr lang="en-US" dirty="0" err="1" smtClean="0"/>
              <a:t>adalah</a:t>
            </a:r>
            <a:r>
              <a:rPr lang="en-US" dirty="0" smtClean="0"/>
              <a:t> </a:t>
            </a:r>
            <a:r>
              <a:rPr lang="en-US" dirty="0" err="1" smtClean="0"/>
              <a:t>pemberian</a:t>
            </a:r>
            <a:endParaRPr lang="en-US" dirty="0" smtClean="0"/>
          </a:p>
          <a:p>
            <a:r>
              <a:rPr lang="en-US" dirty="0" smtClean="0"/>
              <a:t>Zinc. </a:t>
            </a:r>
            <a:r>
              <a:rPr lang="en-US" dirty="0" err="1" smtClean="0"/>
              <a:t>Pemberian</a:t>
            </a:r>
            <a:r>
              <a:rPr lang="en-US" dirty="0" smtClean="0"/>
              <a:t> Zinc </a:t>
            </a:r>
            <a:r>
              <a:rPr lang="en-US" dirty="0" err="1" smtClean="0"/>
              <a:t>terbukti</a:t>
            </a:r>
            <a:r>
              <a:rPr lang="en-US" dirty="0" smtClean="0"/>
              <a:t> </a:t>
            </a:r>
            <a:r>
              <a:rPr lang="en-US" dirty="0" err="1" smtClean="0"/>
              <a:t>dapat</a:t>
            </a:r>
            <a:r>
              <a:rPr lang="en-US" dirty="0" smtClean="0"/>
              <a:t> </a:t>
            </a:r>
            <a:r>
              <a:rPr lang="en-US" dirty="0" err="1" smtClean="0"/>
              <a:t>mempercepa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REFERENSI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Hatfield, N. T. (2010). </a:t>
            </a:r>
            <a:r>
              <a:rPr lang="en-US" dirty="0" err="1" smtClean="0"/>
              <a:t>Broadribb’s</a:t>
            </a:r>
            <a:r>
              <a:rPr lang="en-US" dirty="0" smtClean="0"/>
              <a:t> Introductory</a:t>
            </a:r>
          </a:p>
          <a:p>
            <a:r>
              <a:rPr lang="en-US" dirty="0" smtClean="0"/>
              <a:t>Pediatric Nursing. </a:t>
            </a:r>
            <a:r>
              <a:rPr lang="en-US" dirty="0" err="1" smtClean="0"/>
              <a:t>Wolters</a:t>
            </a:r>
            <a:r>
              <a:rPr lang="en-US" dirty="0" smtClean="0"/>
              <a:t> </a:t>
            </a:r>
            <a:r>
              <a:rPr lang="en-US" dirty="0" err="1" smtClean="0"/>
              <a:t>Kluwer</a:t>
            </a:r>
            <a:r>
              <a:rPr lang="en-US" dirty="0" smtClean="0"/>
              <a:t> Health |</a:t>
            </a:r>
          </a:p>
          <a:p>
            <a:r>
              <a:rPr lang="en-US" dirty="0" smtClean="0"/>
              <a:t>(Vol. 7). https://doi.org/10.1002/1521-</a:t>
            </a:r>
          </a:p>
          <a:p>
            <a:r>
              <a:rPr lang="en-US" dirty="0" smtClean="0"/>
              <a:t>3773(20010316)40:6&lt;9823::AID-</a:t>
            </a:r>
          </a:p>
          <a:p>
            <a:r>
              <a:rPr lang="en-US" dirty="0" smtClean="0"/>
              <a:t>ANIE9823&gt;3.3.CO;2-C</a:t>
            </a:r>
          </a:p>
          <a:p>
            <a:r>
              <a:rPr lang="en-US" dirty="0" smtClean="0"/>
              <a:t>Hodges, K., &amp; Gill, R. (2010). Infectious diarrhea.</a:t>
            </a:r>
          </a:p>
          <a:p>
            <a:r>
              <a:rPr lang="en-US" dirty="0" smtClean="0"/>
              <a:t>Gut Microbes, 1(1), 4–21.</a:t>
            </a:r>
          </a:p>
          <a:p>
            <a:r>
              <a:rPr lang="en-US" dirty="0" smtClean="0"/>
              <a:t>https://doi.org/10.4161/gmic.1.1.11036</a:t>
            </a:r>
          </a:p>
          <a:p>
            <a:r>
              <a:rPr lang="en-US" dirty="0" smtClean="0"/>
              <a:t>Integrated Management of Childhood Illness.</a:t>
            </a:r>
          </a:p>
          <a:p>
            <a:r>
              <a:rPr lang="en-US" dirty="0" smtClean="0"/>
              <a:t>(2010). WHO recommendations on the</a:t>
            </a:r>
          </a:p>
          <a:p>
            <a:r>
              <a:rPr lang="en-US" dirty="0" smtClean="0"/>
              <a:t>management of </a:t>
            </a:r>
            <a:r>
              <a:rPr lang="en-US" dirty="0" err="1" smtClean="0"/>
              <a:t>diarrhoea</a:t>
            </a:r>
            <a:r>
              <a:rPr lang="en-US" dirty="0" smtClean="0"/>
              <a:t> and pneumonia in</a:t>
            </a:r>
          </a:p>
          <a:p>
            <a:r>
              <a:rPr lang="en-US" dirty="0" smtClean="0"/>
              <a:t>HIV-infected infants and children, (</a:t>
            </a:r>
            <a:r>
              <a:rPr lang="en-US" dirty="0" err="1" smtClean="0"/>
              <a:t>Imci</a:t>
            </a:r>
            <a:r>
              <a:rPr lang="en-US" dirty="0" smtClean="0"/>
              <a:t>).</a:t>
            </a:r>
          </a:p>
          <a:p>
            <a:r>
              <a:rPr lang="en-US" dirty="0" err="1" smtClean="0"/>
              <a:t>Karamyyar</a:t>
            </a:r>
            <a:r>
              <a:rPr lang="en-US" dirty="0" smtClean="0"/>
              <a:t>, M., </a:t>
            </a:r>
            <a:r>
              <a:rPr lang="en-US" dirty="0" err="1" smtClean="0"/>
              <a:t>Gheibi</a:t>
            </a:r>
            <a:r>
              <a:rPr lang="en-US" dirty="0" smtClean="0"/>
              <a:t>, S., </a:t>
            </a:r>
            <a:r>
              <a:rPr lang="en-US" dirty="0" err="1" smtClean="0"/>
              <a:t>Noroozi</a:t>
            </a:r>
            <a:r>
              <a:rPr lang="en-US" dirty="0" smtClean="0"/>
              <a:t>, M., &amp;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20000" t="16850" r="51579" b="13876"/>
          <a:stretch>
            <a:fillRect/>
          </a:stretch>
        </p:blipFill>
        <p:spPr bwMode="auto">
          <a:xfrm>
            <a:off x="2133600" y="1447800"/>
            <a:ext cx="3429000" cy="469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2819401"/>
            <a:ext cx="5791200" cy="1066800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 RIKI ADRIANSYAH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6407888" cy="1200707"/>
          </a:xfrm>
        </p:spPr>
        <p:txBody>
          <a:bodyPr>
            <a:normAutofit/>
          </a:bodyPr>
          <a:lstStyle/>
          <a:p>
            <a:pPr algn="ctr"/>
            <a:r>
              <a:rPr lang="en-US" sz="4800" b="1" dirty="0" smtClean="0">
                <a:solidFill>
                  <a:schemeClr val="accent1">
                    <a:lumMod val="50000"/>
                  </a:schemeClr>
                </a:solidFill>
              </a:rPr>
              <a:t>TERIMAKASIH</a:t>
            </a:r>
            <a:endParaRPr lang="en-US" sz="48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pulent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pulent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89</TotalTime>
  <Words>505</Words>
  <Application>Microsoft Office PowerPoint</Application>
  <PresentationFormat>On-screen Show (4:3)</PresentationFormat>
  <Paragraphs>79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Opulent</vt:lpstr>
      <vt:lpstr>Manajemen Tatalaksana Diare Pada Anak</vt:lpstr>
      <vt:lpstr>PENDAHULUAN</vt:lpstr>
      <vt:lpstr>METODE</vt:lpstr>
      <vt:lpstr>HASIL</vt:lpstr>
      <vt:lpstr>PEMBAHASAN</vt:lpstr>
      <vt:lpstr>SIMPULAN</vt:lpstr>
      <vt:lpstr>REFERENSI</vt:lpstr>
      <vt:lpstr>Slide 8</vt:lpstr>
      <vt:lpstr> RIKI ADRIANSYAH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LABKOM</dc:creator>
  <cp:lastModifiedBy>LABKOM</cp:lastModifiedBy>
  <cp:revision>9</cp:revision>
  <dcterms:created xsi:type="dcterms:W3CDTF">2024-11-14T02:23:50Z</dcterms:created>
  <dcterms:modified xsi:type="dcterms:W3CDTF">2024-11-14T03:53:02Z</dcterms:modified>
</cp:coreProperties>
</file>