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665A8E-501F-472F-8442-98C4E9C74945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879214-4D3A-4AC0-A546-AC478A68EBD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Pengaruh</a:t>
            </a:r>
            <a:r>
              <a:rPr lang="en-US" sz="2800" b="1" dirty="0"/>
              <a:t> </a:t>
            </a:r>
            <a:r>
              <a:rPr lang="en-US" sz="2800" b="1" dirty="0" err="1"/>
              <a:t>Daun</a:t>
            </a:r>
            <a:r>
              <a:rPr lang="en-US" sz="2800" b="1" dirty="0"/>
              <a:t> </a:t>
            </a:r>
            <a:r>
              <a:rPr lang="en-US" sz="2800" b="1" dirty="0" err="1"/>
              <a:t>Kelor</a:t>
            </a:r>
            <a:r>
              <a:rPr lang="en-US" sz="2800" b="1" dirty="0"/>
              <a:t> (</a:t>
            </a:r>
            <a:r>
              <a:rPr lang="en-US" sz="2800" b="1" i="1" dirty="0" err="1"/>
              <a:t>Moringa</a:t>
            </a:r>
            <a:r>
              <a:rPr lang="en-US" sz="2800" b="1" i="1" dirty="0"/>
              <a:t> </a:t>
            </a:r>
            <a:r>
              <a:rPr lang="en-US" sz="2800" b="1" i="1" dirty="0" err="1"/>
              <a:t>oleifera</a:t>
            </a:r>
            <a:r>
              <a:rPr lang="en-US" sz="2800" b="1" i="1" dirty="0"/>
              <a:t>) </a:t>
            </a:r>
            <a:r>
              <a:rPr lang="en-US" sz="2800" b="1" i="1" dirty="0" err="1"/>
              <a:t>Terhadap</a:t>
            </a:r>
            <a:r>
              <a:rPr lang="en-US" sz="2800" b="1" i="1" dirty="0"/>
              <a:t> </a:t>
            </a:r>
            <a:r>
              <a:rPr lang="en-US" sz="2800" b="1" i="1" dirty="0" err="1"/>
              <a:t>Pencegahan</a:t>
            </a:r>
            <a:r>
              <a:rPr lang="en-US" sz="2800" b="1" i="1" dirty="0"/>
              <a:t> Stunting 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b="1" dirty="0" err="1"/>
              <a:t>Abstrak</a:t>
            </a:r>
            <a:r>
              <a:rPr lang="en-US" b="1" dirty="0"/>
              <a:t> 	</a:t>
            </a:r>
          </a:p>
          <a:p>
            <a:r>
              <a:rPr lang="en-US" b="1" i="1" dirty="0"/>
              <a:t>Stunting </a:t>
            </a:r>
            <a:r>
              <a:rPr lang="en-US" b="1" i="1" dirty="0" err="1"/>
              <a:t>adalah</a:t>
            </a:r>
            <a:r>
              <a:rPr lang="en-US" b="1" i="1" dirty="0"/>
              <a:t> </a:t>
            </a:r>
            <a:r>
              <a:rPr lang="en-US" b="1" i="1" dirty="0" err="1"/>
              <a:t>gangguan</a:t>
            </a:r>
            <a:r>
              <a:rPr lang="en-US" b="1" i="1" dirty="0"/>
              <a:t> </a:t>
            </a:r>
            <a:r>
              <a:rPr lang="en-US" b="1" i="1" dirty="0" err="1"/>
              <a:t>pertumbuhan</a:t>
            </a:r>
            <a:r>
              <a:rPr lang="en-US" b="1" i="1" dirty="0"/>
              <a:t> </a:t>
            </a:r>
            <a:r>
              <a:rPr lang="en-US" b="1" i="1" dirty="0" err="1"/>
              <a:t>pada</a:t>
            </a:r>
            <a:r>
              <a:rPr lang="en-US" b="1" i="1" dirty="0"/>
              <a:t> </a:t>
            </a:r>
            <a:r>
              <a:rPr lang="en-US" b="1" i="1" dirty="0" err="1"/>
              <a:t>balita</a:t>
            </a:r>
            <a:r>
              <a:rPr lang="en-US" b="1" i="1" dirty="0"/>
              <a:t> (</a:t>
            </a:r>
            <a:r>
              <a:rPr lang="en-US" b="1" i="1" dirty="0" err="1"/>
              <a:t>bayi</a:t>
            </a:r>
            <a:r>
              <a:rPr lang="en-US" b="1" i="1" dirty="0"/>
              <a:t> </a:t>
            </a:r>
            <a:r>
              <a:rPr lang="en-US" b="1" i="1" dirty="0" err="1"/>
              <a:t>dibawah</a:t>
            </a:r>
            <a:r>
              <a:rPr lang="en-US" b="1" i="1" dirty="0"/>
              <a:t> lima </a:t>
            </a:r>
            <a:r>
              <a:rPr lang="en-US" b="1" i="1" dirty="0" err="1"/>
              <a:t>tahun</a:t>
            </a:r>
            <a:r>
              <a:rPr lang="en-US" b="1" i="1" dirty="0"/>
              <a:t>) </a:t>
            </a:r>
            <a:r>
              <a:rPr lang="en-US" b="1" i="1" dirty="0" err="1"/>
              <a:t>akibat</a:t>
            </a:r>
            <a:r>
              <a:rPr lang="en-US" b="1" i="1" dirty="0"/>
              <a:t> </a:t>
            </a:r>
            <a:r>
              <a:rPr lang="en-US" b="1" i="1" dirty="0" err="1"/>
              <a:t>dari</a:t>
            </a:r>
            <a:r>
              <a:rPr lang="en-US" b="1" i="1" dirty="0"/>
              <a:t> </a:t>
            </a:r>
            <a:r>
              <a:rPr lang="en-US" b="1" i="1" dirty="0" err="1"/>
              <a:t>kekurangan</a:t>
            </a:r>
            <a:r>
              <a:rPr lang="en-US" b="1" i="1" dirty="0"/>
              <a:t> </a:t>
            </a:r>
            <a:r>
              <a:rPr lang="en-US" b="1" i="1" dirty="0" err="1"/>
              <a:t>gizi</a:t>
            </a:r>
            <a:r>
              <a:rPr lang="en-US" b="1" i="1" dirty="0"/>
              <a:t> </a:t>
            </a:r>
            <a:r>
              <a:rPr lang="en-US" b="1" i="1" dirty="0" err="1"/>
              <a:t>kronis</a:t>
            </a:r>
            <a:r>
              <a:rPr lang="en-US" b="1" i="1" dirty="0"/>
              <a:t> </a:t>
            </a:r>
            <a:r>
              <a:rPr lang="en-US" b="1" i="1" dirty="0" err="1"/>
              <a:t>sehingga</a:t>
            </a:r>
            <a:r>
              <a:rPr lang="en-US" b="1" i="1" dirty="0"/>
              <a:t> </a:t>
            </a:r>
            <a:r>
              <a:rPr lang="en-US" b="1" i="1" dirty="0" err="1"/>
              <a:t>tinggi</a:t>
            </a:r>
            <a:r>
              <a:rPr lang="en-US" b="1" i="1" dirty="0"/>
              <a:t> </a:t>
            </a:r>
            <a:r>
              <a:rPr lang="en-US" b="1" i="1" dirty="0" err="1"/>
              <a:t>badan</a:t>
            </a:r>
            <a:r>
              <a:rPr lang="en-US" b="1" i="1" dirty="0"/>
              <a:t> </a:t>
            </a:r>
            <a:r>
              <a:rPr lang="en-US" b="1" i="1" dirty="0" err="1"/>
              <a:t>anak</a:t>
            </a:r>
            <a:r>
              <a:rPr lang="en-US" b="1" i="1" dirty="0"/>
              <a:t> </a:t>
            </a:r>
            <a:r>
              <a:rPr lang="en-US" b="1" i="1" dirty="0" err="1"/>
              <a:t>tidak</a:t>
            </a:r>
            <a:r>
              <a:rPr lang="en-US" b="1" i="1" dirty="0"/>
              <a:t> </a:t>
            </a:r>
            <a:r>
              <a:rPr lang="en-US" b="1" i="1" dirty="0" err="1"/>
              <a:t>sesuai</a:t>
            </a:r>
            <a:r>
              <a:rPr lang="en-US" b="1" i="1" dirty="0"/>
              <a:t> </a:t>
            </a:r>
            <a:r>
              <a:rPr lang="en-US" b="1" i="1" dirty="0" err="1"/>
              <a:t>dengan</a:t>
            </a:r>
            <a:r>
              <a:rPr lang="en-US" b="1" i="1" dirty="0"/>
              <a:t> </a:t>
            </a:r>
            <a:r>
              <a:rPr lang="en-US" b="1" i="1" dirty="0" err="1"/>
              <a:t>usianya</a:t>
            </a:r>
            <a:r>
              <a:rPr lang="en-US" b="1" i="1" dirty="0"/>
              <a:t> </a:t>
            </a:r>
            <a:r>
              <a:rPr lang="en-US" b="1" i="1" dirty="0" err="1"/>
              <a:t>berdasarkan</a:t>
            </a:r>
            <a:r>
              <a:rPr lang="en-US" b="1" i="1" dirty="0"/>
              <a:t> </a:t>
            </a:r>
            <a:r>
              <a:rPr lang="en-US" b="1" i="1" dirty="0" err="1"/>
              <a:t>pada</a:t>
            </a:r>
            <a:r>
              <a:rPr lang="en-US" b="1" i="1" dirty="0"/>
              <a:t> </a:t>
            </a:r>
            <a:r>
              <a:rPr lang="en-US" b="1" i="1" dirty="0" err="1"/>
              <a:t>indeks</a:t>
            </a:r>
            <a:r>
              <a:rPr lang="en-US" b="1" i="1" dirty="0"/>
              <a:t> </a:t>
            </a:r>
            <a:r>
              <a:rPr lang="en-US" b="1" i="1" dirty="0" err="1"/>
              <a:t>tinggi</a:t>
            </a:r>
            <a:r>
              <a:rPr lang="en-US" b="1" i="1" dirty="0"/>
              <a:t> </a:t>
            </a:r>
            <a:r>
              <a:rPr lang="en-US" b="1" i="1" dirty="0" err="1"/>
              <a:t>badan</a:t>
            </a:r>
            <a:r>
              <a:rPr lang="en-US" b="1" i="1" dirty="0"/>
              <a:t> </a:t>
            </a:r>
            <a:r>
              <a:rPr lang="en-US" b="1" i="1" dirty="0" err="1"/>
              <a:t>dibanding</a:t>
            </a:r>
            <a:r>
              <a:rPr lang="en-US" b="1" i="1" dirty="0"/>
              <a:t> </a:t>
            </a:r>
            <a:r>
              <a:rPr lang="en-US" b="1" i="1" dirty="0" err="1"/>
              <a:t>umur</a:t>
            </a:r>
            <a:r>
              <a:rPr lang="en-US" b="1" i="1" dirty="0"/>
              <a:t> (TB/U) </a:t>
            </a:r>
            <a:r>
              <a:rPr lang="en-US" b="1" i="1" dirty="0" err="1"/>
              <a:t>dengan</a:t>
            </a:r>
            <a:r>
              <a:rPr lang="en-US" b="1" i="1" dirty="0"/>
              <a:t> </a:t>
            </a:r>
            <a:r>
              <a:rPr lang="en-US" b="1" i="1" dirty="0" err="1"/>
              <a:t>batas</a:t>
            </a:r>
            <a:r>
              <a:rPr lang="en-US" b="1" i="1" dirty="0"/>
              <a:t> (z-score) </a:t>
            </a:r>
            <a:r>
              <a:rPr lang="en-US" b="1" i="1" dirty="0" err="1"/>
              <a:t>kurang</a:t>
            </a:r>
            <a:r>
              <a:rPr lang="en-US" b="1" i="1" dirty="0"/>
              <a:t> </a:t>
            </a:r>
            <a:r>
              <a:rPr lang="en-US" b="1" i="1" dirty="0" err="1"/>
              <a:t>dari</a:t>
            </a:r>
            <a:r>
              <a:rPr lang="en-US" b="1" i="1" dirty="0"/>
              <a:t> -2 </a:t>
            </a:r>
            <a:r>
              <a:rPr lang="en-US" b="1" i="1" dirty="0" err="1"/>
              <a:t>Standar</a:t>
            </a:r>
            <a:r>
              <a:rPr lang="en-US" b="1" i="1" dirty="0"/>
              <a:t> </a:t>
            </a:r>
            <a:r>
              <a:rPr lang="en-US" b="1" i="1" dirty="0" err="1"/>
              <a:t>Deviasi</a:t>
            </a:r>
            <a:r>
              <a:rPr lang="en-US" b="1" i="1" dirty="0"/>
              <a:t>. Hal </a:t>
            </a:r>
            <a:r>
              <a:rPr lang="en-US" b="1" i="1" dirty="0" err="1"/>
              <a:t>ini</a:t>
            </a:r>
            <a:r>
              <a:rPr lang="en-US" b="1" i="1" dirty="0"/>
              <a:t> </a:t>
            </a:r>
            <a:r>
              <a:rPr lang="en-US" b="1" i="1" dirty="0" err="1"/>
              <a:t>dapat</a:t>
            </a:r>
            <a:r>
              <a:rPr lang="en-US" b="1" i="1" dirty="0"/>
              <a:t> </a:t>
            </a:r>
            <a:r>
              <a:rPr lang="en-US" b="1" i="1" dirty="0" err="1"/>
              <a:t>dilihat</a:t>
            </a:r>
            <a:r>
              <a:rPr lang="en-US" b="1" i="1" dirty="0"/>
              <a:t> </a:t>
            </a:r>
            <a:r>
              <a:rPr lang="en-US" b="1" i="1" dirty="0" err="1"/>
              <a:t>dari</a:t>
            </a:r>
            <a:r>
              <a:rPr lang="en-US" b="1" i="1" dirty="0"/>
              <a:t> </a:t>
            </a:r>
            <a:r>
              <a:rPr lang="en-US" b="1" i="1" dirty="0" err="1"/>
              <a:t>masih</a:t>
            </a:r>
            <a:r>
              <a:rPr lang="en-US" b="1" i="1" dirty="0"/>
              <a:t> </a:t>
            </a:r>
            <a:r>
              <a:rPr lang="en-US" b="1" i="1" dirty="0" err="1"/>
              <a:t>tingginya</a:t>
            </a:r>
            <a:r>
              <a:rPr lang="en-US" b="1" i="1" dirty="0"/>
              <a:t> </a:t>
            </a:r>
            <a:r>
              <a:rPr lang="en-US" b="1" i="1" dirty="0" err="1"/>
              <a:t>kejadian</a:t>
            </a:r>
            <a:r>
              <a:rPr lang="en-US" b="1" i="1" dirty="0"/>
              <a:t> </a:t>
            </a:r>
            <a:r>
              <a:rPr lang="en-US" b="1" i="1" dirty="0" err="1"/>
              <a:t>gizi</a:t>
            </a:r>
            <a:r>
              <a:rPr lang="en-US" b="1" i="1" dirty="0"/>
              <a:t> </a:t>
            </a:r>
            <a:r>
              <a:rPr lang="en-US" b="1" i="1" dirty="0" err="1"/>
              <a:t>kurang</a:t>
            </a:r>
            <a:r>
              <a:rPr lang="en-US" b="1" i="1" dirty="0"/>
              <a:t> </a:t>
            </a:r>
            <a:r>
              <a:rPr lang="en-US" b="1" i="1" dirty="0" err="1"/>
              <a:t>dan</a:t>
            </a:r>
            <a:r>
              <a:rPr lang="en-US" b="1" i="1" dirty="0"/>
              <a:t> </a:t>
            </a:r>
            <a:r>
              <a:rPr lang="en-US" b="1" i="1" dirty="0" err="1"/>
              <a:t>buruk</a:t>
            </a:r>
            <a:r>
              <a:rPr lang="en-US" b="1" i="1" dirty="0"/>
              <a:t> </a:t>
            </a:r>
            <a:r>
              <a:rPr lang="en-US" b="1" i="1" dirty="0" err="1"/>
              <a:t>pada</a:t>
            </a:r>
            <a:r>
              <a:rPr lang="en-US" b="1" i="1" dirty="0"/>
              <a:t> </a:t>
            </a:r>
            <a:r>
              <a:rPr lang="en-US" b="1" i="1" dirty="0" err="1"/>
              <a:t>Balita</a:t>
            </a:r>
            <a:r>
              <a:rPr lang="en-US" b="1" i="1" dirty="0"/>
              <a:t> </a:t>
            </a:r>
            <a:r>
              <a:rPr lang="en-US" b="1" i="1" dirty="0" err="1"/>
              <a:t>yaitu</a:t>
            </a:r>
            <a:r>
              <a:rPr lang="en-US" b="1" i="1" dirty="0"/>
              <a:t> </a:t>
            </a:r>
            <a:r>
              <a:rPr lang="en-US" b="1" i="1" dirty="0" err="1"/>
              <a:t>sebesar</a:t>
            </a:r>
            <a:r>
              <a:rPr lang="en-US" b="1" i="1" dirty="0"/>
              <a:t> 17,7%. </a:t>
            </a:r>
            <a:r>
              <a:rPr lang="en-US" b="1" i="1" dirty="0" err="1"/>
              <a:t>Balita</a:t>
            </a:r>
            <a:r>
              <a:rPr lang="en-US" b="1" i="1" dirty="0"/>
              <a:t> </a:t>
            </a:r>
            <a:r>
              <a:rPr lang="en-US" b="1" i="1" dirty="0" err="1"/>
              <a:t>sangat</a:t>
            </a:r>
            <a:r>
              <a:rPr lang="en-US" b="1" i="1" dirty="0"/>
              <a:t> </a:t>
            </a:r>
            <a:r>
              <a:rPr lang="en-US" b="1" i="1" dirty="0" err="1"/>
              <a:t>pendek</a:t>
            </a:r>
            <a:r>
              <a:rPr lang="en-US" b="1" i="1" dirty="0"/>
              <a:t> </a:t>
            </a:r>
            <a:r>
              <a:rPr lang="en-US" b="1" i="1" dirty="0" err="1"/>
              <a:t>dan</a:t>
            </a:r>
            <a:r>
              <a:rPr lang="en-US" b="1" i="1" dirty="0"/>
              <a:t> </a:t>
            </a:r>
            <a:r>
              <a:rPr lang="en-US" b="1" i="1" dirty="0" err="1"/>
              <a:t>pendek</a:t>
            </a:r>
            <a:r>
              <a:rPr lang="en-US" b="1" i="1" dirty="0"/>
              <a:t> (Stunting) </a:t>
            </a:r>
            <a:r>
              <a:rPr lang="en-US" b="1" i="1" dirty="0" err="1"/>
              <a:t>sebesar</a:t>
            </a:r>
            <a:r>
              <a:rPr lang="en-US" b="1" i="1" dirty="0"/>
              <a:t> 30.8%. </a:t>
            </a:r>
            <a:r>
              <a:rPr lang="en-US" b="1" i="1" dirty="0" err="1"/>
              <a:t>belum</a:t>
            </a:r>
            <a:r>
              <a:rPr lang="en-US" b="1" i="1" dirty="0"/>
              <a:t> </a:t>
            </a:r>
            <a:r>
              <a:rPr lang="en-US" b="1" i="1" dirty="0" err="1"/>
              <a:t>capai</a:t>
            </a:r>
            <a:r>
              <a:rPr lang="en-US" b="1" i="1" dirty="0"/>
              <a:t> target (28%).</a:t>
            </a:r>
            <a:r>
              <a:rPr lang="en-US" b="1" i="1" dirty="0" err="1"/>
              <a:t>Dampak</a:t>
            </a:r>
            <a:r>
              <a:rPr lang="en-US" b="1" i="1" dirty="0"/>
              <a:t> stunting </a:t>
            </a:r>
            <a:r>
              <a:rPr lang="en-US" b="1" i="1" dirty="0" err="1"/>
              <a:t>adalah</a:t>
            </a:r>
            <a:r>
              <a:rPr lang="en-US" b="1" i="1" dirty="0"/>
              <a:t> </a:t>
            </a:r>
            <a:r>
              <a:rPr lang="en-US" b="1" i="1" dirty="0" err="1"/>
              <a:t>menimbulkan</a:t>
            </a:r>
            <a:r>
              <a:rPr lang="en-US" b="1" i="1" dirty="0"/>
              <a:t> </a:t>
            </a:r>
            <a:r>
              <a:rPr lang="en-US" b="1" i="1" dirty="0" err="1"/>
              <a:t>gangguan</a:t>
            </a:r>
            <a:r>
              <a:rPr lang="en-US" b="1" i="1" dirty="0"/>
              <a:t> </a:t>
            </a:r>
            <a:r>
              <a:rPr lang="en-US" b="1" i="1" dirty="0" err="1"/>
              <a:t>perkembangan</a:t>
            </a:r>
            <a:r>
              <a:rPr lang="en-US" b="1" i="1" dirty="0"/>
              <a:t> </a:t>
            </a:r>
            <a:r>
              <a:rPr lang="en-US" b="1" i="1" dirty="0" err="1"/>
              <a:t>fisik</a:t>
            </a:r>
            <a:r>
              <a:rPr lang="en-US" b="1" i="1" dirty="0"/>
              <a:t> </a:t>
            </a:r>
            <a:r>
              <a:rPr lang="en-US" b="1" i="1" dirty="0" err="1"/>
              <a:t>anak</a:t>
            </a:r>
            <a:r>
              <a:rPr lang="en-US" b="1" i="1" dirty="0"/>
              <a:t> yang irreversible, </a:t>
            </a:r>
            <a:r>
              <a:rPr lang="en-US" b="1" i="1" dirty="0" err="1"/>
              <a:t>sehingga</a:t>
            </a:r>
            <a:r>
              <a:rPr lang="en-US" b="1" i="1" dirty="0"/>
              <a:t> </a:t>
            </a:r>
            <a:r>
              <a:rPr lang="en-US" b="1" i="1" dirty="0" err="1"/>
              <a:t>menyebabkan</a:t>
            </a:r>
            <a:r>
              <a:rPr lang="en-US" b="1" i="1" dirty="0"/>
              <a:t> </a:t>
            </a:r>
            <a:r>
              <a:rPr lang="en-US" b="1" i="1" dirty="0" err="1"/>
              <a:t>penurunan</a:t>
            </a:r>
            <a:r>
              <a:rPr lang="en-US" b="1" i="1" dirty="0"/>
              <a:t> </a:t>
            </a:r>
            <a:r>
              <a:rPr lang="en-US" b="1" i="1" dirty="0" err="1"/>
              <a:t>kemampuan</a:t>
            </a:r>
            <a:r>
              <a:rPr lang="en-US" b="1" i="1" dirty="0"/>
              <a:t> </a:t>
            </a:r>
            <a:r>
              <a:rPr lang="en-US" b="1" i="1" dirty="0" err="1"/>
              <a:t>kognitif</a:t>
            </a:r>
            <a:r>
              <a:rPr lang="en-US" b="1" i="1" dirty="0"/>
              <a:t> </a:t>
            </a:r>
            <a:r>
              <a:rPr lang="en-US" b="1" i="1" dirty="0" err="1"/>
              <a:t>dan</a:t>
            </a:r>
            <a:r>
              <a:rPr lang="en-US" b="1" i="1" dirty="0"/>
              <a:t> </a:t>
            </a:r>
            <a:r>
              <a:rPr lang="en-US" b="1" i="1" dirty="0" err="1"/>
              <a:t>motorik</a:t>
            </a:r>
            <a:r>
              <a:rPr lang="en-US" b="1" i="1" dirty="0"/>
              <a:t> </a:t>
            </a:r>
            <a:r>
              <a:rPr lang="en-US" b="1" i="1" dirty="0" err="1"/>
              <a:t>anak</a:t>
            </a:r>
            <a:r>
              <a:rPr lang="en-US" b="1" i="1" dirty="0"/>
              <a:t>, </a:t>
            </a:r>
            <a:r>
              <a:rPr lang="en-US" b="1" i="1" dirty="0" err="1"/>
              <a:t>serta</a:t>
            </a:r>
            <a:r>
              <a:rPr lang="en-US" b="1" i="1" dirty="0"/>
              <a:t> </a:t>
            </a:r>
            <a:r>
              <a:rPr lang="en-US" b="1" i="1" dirty="0" err="1"/>
              <a:t>peningkatan</a:t>
            </a:r>
            <a:r>
              <a:rPr lang="en-US" b="1" i="1" dirty="0"/>
              <a:t> </a:t>
            </a:r>
            <a:r>
              <a:rPr lang="en-US" b="1" i="1" dirty="0" err="1"/>
              <a:t>kerentanan</a:t>
            </a:r>
            <a:r>
              <a:rPr lang="en-US" b="1" i="1" dirty="0"/>
              <a:t> </a:t>
            </a:r>
            <a:r>
              <a:rPr lang="en-US" b="1" i="1" dirty="0" err="1"/>
              <a:t>menderita</a:t>
            </a:r>
            <a:r>
              <a:rPr lang="en-US" b="1" i="1" dirty="0"/>
              <a:t> </a:t>
            </a:r>
            <a:r>
              <a:rPr lang="en-US" b="1" i="1" dirty="0" err="1"/>
              <a:t>suatu</a:t>
            </a:r>
            <a:r>
              <a:rPr lang="en-US" b="1" i="1" dirty="0"/>
              <a:t> </a:t>
            </a:r>
            <a:r>
              <a:rPr lang="en-US" b="1" i="1" dirty="0" err="1"/>
              <a:t>penyakit</a:t>
            </a:r>
            <a:r>
              <a:rPr lang="en-US" b="1" i="1" dirty="0"/>
              <a:t> 	</a:t>
            </a:r>
          </a:p>
          <a:p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lvl="4"/>
            <a:r>
              <a:rPr lang="en-US" sz="2800" b="1" dirty="0" smtClean="0"/>
              <a:t>PENDAHULUAN </a:t>
            </a:r>
          </a:p>
          <a:p>
            <a:r>
              <a:rPr lang="en-US" sz="3100" i="1" dirty="0" smtClean="0"/>
              <a:t>Stunting </a:t>
            </a:r>
            <a:r>
              <a:rPr lang="en-US" sz="3100" i="1" dirty="0" err="1" smtClean="0"/>
              <a:t>adalah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pertumbuhan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perkembangan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gangguan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mana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anak-anak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lebih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pendek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merupakan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masalah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penting</a:t>
            </a:r>
            <a:r>
              <a:rPr lang="en-US" sz="3100" i="1" dirty="0" smtClean="0"/>
              <a:t> yang </a:t>
            </a:r>
            <a:r>
              <a:rPr lang="en-US" sz="3100" i="1" dirty="0" err="1" smtClean="0"/>
              <a:t>dihadapi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dunia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terkait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gizi</a:t>
            </a:r>
            <a:r>
              <a:rPr lang="en-US" sz="3100" i="1" dirty="0" smtClean="0"/>
              <a:t> (</a:t>
            </a:r>
            <a:r>
              <a:rPr lang="en-US" sz="3100" i="1" dirty="0" err="1" smtClean="0"/>
              <a:t>Sulistyaningsih</a:t>
            </a:r>
            <a:r>
              <a:rPr lang="en-US" sz="3100" i="1" dirty="0" smtClean="0"/>
              <a:t> et al., 2021). Stunting </a:t>
            </a:r>
            <a:r>
              <a:rPr lang="en-US" sz="3100" i="1" dirty="0" err="1" smtClean="0"/>
              <a:t>berisiko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meningkat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kesakitan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kematian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anak</a:t>
            </a:r>
            <a:r>
              <a:rPr lang="en-US" sz="3100" i="1" dirty="0" smtClean="0"/>
              <a:t> (</a:t>
            </a:r>
            <a:r>
              <a:rPr lang="en-US" sz="3100" i="1" dirty="0" err="1" smtClean="0"/>
              <a:t>Nugrawatiet</a:t>
            </a:r>
            <a:r>
              <a:rPr lang="en-US" sz="3100" i="1" dirty="0" smtClean="0"/>
              <a:t> al., 2021). </a:t>
            </a:r>
          </a:p>
          <a:p>
            <a:r>
              <a:rPr lang="en-US" sz="3100" i="1" dirty="0" smtClean="0"/>
              <a:t>Stunting </a:t>
            </a:r>
            <a:r>
              <a:rPr lang="en-US" sz="3100" i="1" dirty="0" err="1" smtClean="0"/>
              <a:t>merupakan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gangguan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pertumbuhan</a:t>
            </a:r>
            <a:r>
              <a:rPr lang="en-US" sz="3100" i="1" dirty="0" smtClean="0"/>
              <a:t> yang </a:t>
            </a:r>
            <a:r>
              <a:rPr lang="en-US" sz="3100" i="1" dirty="0" err="1" smtClean="0"/>
              <a:t>ditandai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dengan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adanya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kekurangan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banyak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zat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gizi</a:t>
            </a:r>
            <a:r>
              <a:rPr lang="en-US" sz="3100" i="1" dirty="0" smtClean="0"/>
              <a:t> yang </a:t>
            </a:r>
            <a:r>
              <a:rPr lang="en-US" sz="3100" i="1" dirty="0" err="1" smtClean="0"/>
              <a:t>dibawah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angka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kebutuhan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anak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terjadi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dalam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jangka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waktu</a:t>
            </a:r>
            <a:r>
              <a:rPr lang="en-US" sz="3100" i="1" dirty="0" smtClean="0"/>
              <a:t> lama. </a:t>
            </a:r>
            <a:r>
              <a:rPr lang="en-US" sz="3100" i="1" dirty="0" err="1" smtClean="0"/>
              <a:t>Kondisi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tersebut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dapat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ditunjukkan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berdasarkan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nilai</a:t>
            </a:r>
            <a:r>
              <a:rPr lang="en-US" sz="3100" i="1" dirty="0" smtClean="0"/>
              <a:t> z-score </a:t>
            </a:r>
            <a:r>
              <a:rPr lang="en-US" sz="3100" i="1" dirty="0" err="1" smtClean="0"/>
              <a:t>tinggi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badan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menurut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umur</a:t>
            </a:r>
            <a:r>
              <a:rPr lang="en-US" sz="3100" i="1" dirty="0" smtClean="0"/>
              <a:t> (TB/U) </a:t>
            </a:r>
            <a:r>
              <a:rPr lang="en-US" sz="3100" i="1" dirty="0" err="1" smtClean="0"/>
              <a:t>anak</a:t>
            </a:r>
            <a:r>
              <a:rPr lang="en-US" sz="3100" i="1" dirty="0" smtClean="0"/>
              <a:t> &lt;–2 </a:t>
            </a:r>
            <a:r>
              <a:rPr lang="en-US" sz="3100" i="1" dirty="0" err="1" smtClean="0"/>
              <a:t>Standar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Deviasi</a:t>
            </a:r>
            <a:r>
              <a:rPr lang="en-US" sz="3100" i="1" dirty="0" smtClean="0"/>
              <a:t> (SD). </a:t>
            </a:r>
            <a:r>
              <a:rPr lang="en-US" sz="3100" i="1" dirty="0" err="1" smtClean="0"/>
              <a:t>Menurut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Kementrian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Kesehatan</a:t>
            </a:r>
            <a:r>
              <a:rPr lang="en-US" sz="3100" i="1" dirty="0" smtClean="0"/>
              <a:t> RI, </a:t>
            </a:r>
            <a:r>
              <a:rPr lang="en-US" sz="3100" i="1" dirty="0" err="1" smtClean="0"/>
              <a:t>kejadian</a:t>
            </a:r>
            <a:r>
              <a:rPr lang="en-US" sz="3100" i="1" dirty="0" smtClean="0"/>
              <a:t> stunting </a:t>
            </a:r>
            <a:r>
              <a:rPr lang="en-US" sz="3100" i="1" dirty="0" err="1" smtClean="0"/>
              <a:t>diawali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dari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kejadian</a:t>
            </a:r>
            <a:r>
              <a:rPr lang="en-US" sz="3100" i="1" dirty="0" smtClean="0"/>
              <a:t> underweight </a:t>
            </a:r>
            <a:r>
              <a:rPr lang="en-US" sz="3100" i="1" dirty="0" err="1" smtClean="0"/>
              <a:t>atau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kekurangan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energi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kronis</a:t>
            </a:r>
            <a:r>
              <a:rPr lang="en-US" sz="3100" i="1" dirty="0" smtClean="0"/>
              <a:t> yang </a:t>
            </a:r>
            <a:r>
              <a:rPr lang="en-US" sz="3100" i="1" dirty="0" err="1" smtClean="0"/>
              <a:t>terjadi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secara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berkelanjutan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sehingga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bila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tidak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segera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dilakukan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penanganan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maka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anak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mengalami</a:t>
            </a:r>
            <a:r>
              <a:rPr lang="en-US" sz="3100" i="1" dirty="0" smtClean="0"/>
              <a:t> stunting, </a:t>
            </a:r>
            <a:r>
              <a:rPr lang="en-US" sz="3100" i="1" dirty="0" err="1" smtClean="0"/>
              <a:t>sehingga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kecukupan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peningkatan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energi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sangat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dibutuhkan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oleh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anak</a:t>
            </a:r>
            <a:r>
              <a:rPr lang="en-US" sz="3100" i="1" dirty="0" smtClean="0"/>
              <a:t> stunting (</a:t>
            </a:r>
            <a:r>
              <a:rPr lang="en-US" sz="3100" i="1" dirty="0" err="1" smtClean="0"/>
              <a:t>Permatasari</a:t>
            </a:r>
            <a:r>
              <a:rPr lang="en-US" sz="3100" i="1" dirty="0" smtClean="0"/>
              <a:t> &amp; </a:t>
            </a:r>
            <a:r>
              <a:rPr lang="en-US" sz="3100" i="1" dirty="0" err="1" smtClean="0"/>
              <a:t>Adi</a:t>
            </a:r>
            <a:r>
              <a:rPr lang="en-US" sz="3100" i="1" dirty="0" smtClean="0"/>
              <a:t>, 2018). 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sz="1100" dirty="0" err="1" smtClean="0"/>
              <a:t>Masalah</a:t>
            </a:r>
            <a:r>
              <a:rPr lang="en-US" sz="1100" dirty="0" smtClean="0"/>
              <a:t> </a:t>
            </a:r>
            <a:r>
              <a:rPr lang="en-US" sz="1100" dirty="0" err="1" smtClean="0"/>
              <a:t>gizi</a:t>
            </a:r>
            <a:r>
              <a:rPr lang="en-US" sz="1100" dirty="0" smtClean="0"/>
              <a:t> </a:t>
            </a:r>
            <a:r>
              <a:rPr lang="en-US" sz="1100" dirty="0" err="1" smtClean="0"/>
              <a:t>anak</a:t>
            </a:r>
            <a:r>
              <a:rPr lang="en-US" sz="1100" dirty="0" smtClean="0"/>
              <a:t> </a:t>
            </a:r>
            <a:r>
              <a:rPr lang="en-US" sz="1100" dirty="0" err="1" smtClean="0"/>
              <a:t>Balita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kesehatan</a:t>
            </a:r>
            <a:r>
              <a:rPr lang="en-US" sz="1100" dirty="0" smtClean="0"/>
              <a:t> </a:t>
            </a:r>
            <a:r>
              <a:rPr lang="en-US" sz="1100" dirty="0" err="1" smtClean="0"/>
              <a:t>pada</a:t>
            </a:r>
            <a:r>
              <a:rPr lang="en-US" sz="1100" dirty="0" smtClean="0"/>
              <a:t> </a:t>
            </a:r>
            <a:r>
              <a:rPr lang="en-US" sz="1100" dirty="0" err="1" smtClean="0"/>
              <a:t>ibu</a:t>
            </a:r>
            <a:r>
              <a:rPr lang="en-US" sz="1100" dirty="0" smtClean="0"/>
              <a:t> </a:t>
            </a:r>
            <a:r>
              <a:rPr lang="en-US" sz="1100" dirty="0" err="1" smtClean="0"/>
              <a:t>masih</a:t>
            </a:r>
            <a:r>
              <a:rPr lang="en-US" sz="1100" dirty="0" smtClean="0"/>
              <a:t> </a:t>
            </a:r>
            <a:r>
              <a:rPr lang="en-US" sz="1100" dirty="0" err="1" smtClean="0"/>
              <a:t>memerlukan</a:t>
            </a:r>
            <a:r>
              <a:rPr lang="en-US" sz="1100" dirty="0" smtClean="0"/>
              <a:t> </a:t>
            </a:r>
            <a:r>
              <a:rPr lang="en-US" sz="1100" dirty="0" err="1" smtClean="0"/>
              <a:t>perhatian</a:t>
            </a:r>
            <a:r>
              <a:rPr lang="en-US" sz="1100" dirty="0" smtClean="0"/>
              <a:t> yang </a:t>
            </a:r>
            <a:r>
              <a:rPr lang="en-US" sz="1100" dirty="0" err="1" smtClean="0"/>
              <a:t>lebih</a:t>
            </a:r>
            <a:r>
              <a:rPr lang="en-US" sz="1100" dirty="0" smtClean="0"/>
              <a:t> </a:t>
            </a:r>
            <a:r>
              <a:rPr lang="en-US" sz="1100" dirty="0" err="1" smtClean="0"/>
              <a:t>serius</a:t>
            </a:r>
            <a:r>
              <a:rPr lang="en-US" sz="1100" dirty="0" smtClean="0"/>
              <a:t>. Hal </a:t>
            </a:r>
            <a:r>
              <a:rPr lang="en-US" sz="1100" dirty="0" err="1" smtClean="0"/>
              <a:t>ini</a:t>
            </a:r>
            <a:r>
              <a:rPr lang="en-US" sz="1100" dirty="0" smtClean="0"/>
              <a:t> </a:t>
            </a:r>
            <a:r>
              <a:rPr lang="en-US" sz="1100" dirty="0" err="1" smtClean="0"/>
              <a:t>dapat</a:t>
            </a:r>
            <a:r>
              <a:rPr lang="en-US" sz="1100" dirty="0" smtClean="0"/>
              <a:t> </a:t>
            </a:r>
            <a:r>
              <a:rPr lang="en-US" sz="1100" dirty="0" err="1" smtClean="0"/>
              <a:t>dilihat</a:t>
            </a:r>
            <a:r>
              <a:rPr lang="en-US" sz="1100" dirty="0" smtClean="0"/>
              <a:t> </a:t>
            </a:r>
            <a:r>
              <a:rPr lang="en-US" sz="1100" dirty="0" err="1" smtClean="0"/>
              <a:t>dari</a:t>
            </a:r>
            <a:r>
              <a:rPr lang="en-US" sz="1100" dirty="0" smtClean="0"/>
              <a:t> </a:t>
            </a:r>
            <a:r>
              <a:rPr lang="en-US" sz="1100" dirty="0" err="1" smtClean="0"/>
              <a:t>masih</a:t>
            </a:r>
            <a:r>
              <a:rPr lang="en-US" sz="1100" dirty="0" smtClean="0"/>
              <a:t> </a:t>
            </a:r>
            <a:r>
              <a:rPr lang="en-US" sz="1100" dirty="0" err="1" smtClean="0"/>
              <a:t>tingginya</a:t>
            </a:r>
            <a:r>
              <a:rPr lang="en-US" sz="1100" dirty="0" smtClean="0"/>
              <a:t> </a:t>
            </a:r>
            <a:r>
              <a:rPr lang="en-US" sz="1100" dirty="0" err="1" smtClean="0"/>
              <a:t>kejadian</a:t>
            </a:r>
            <a:r>
              <a:rPr lang="en-US" sz="1100" dirty="0" smtClean="0"/>
              <a:t> </a:t>
            </a:r>
            <a:r>
              <a:rPr lang="en-US" sz="1100" dirty="0" err="1" smtClean="0"/>
              <a:t>gizi</a:t>
            </a:r>
            <a:r>
              <a:rPr lang="en-US" sz="1100" dirty="0" smtClean="0"/>
              <a:t> </a:t>
            </a:r>
            <a:r>
              <a:rPr lang="en-US" sz="1100" dirty="0" err="1" smtClean="0"/>
              <a:t>kurang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buruk</a:t>
            </a:r>
            <a:r>
              <a:rPr lang="en-US" sz="1100" dirty="0" smtClean="0"/>
              <a:t> </a:t>
            </a:r>
            <a:r>
              <a:rPr lang="en-US" sz="1100" dirty="0" err="1" smtClean="0"/>
              <a:t>pada</a:t>
            </a:r>
            <a:r>
              <a:rPr lang="en-US" sz="1100" dirty="0" smtClean="0"/>
              <a:t> </a:t>
            </a:r>
            <a:r>
              <a:rPr lang="en-US" sz="1100" dirty="0" err="1" smtClean="0"/>
              <a:t>Balita</a:t>
            </a:r>
            <a:r>
              <a:rPr lang="en-US" sz="1100" dirty="0" smtClean="0"/>
              <a:t> </a:t>
            </a:r>
            <a:r>
              <a:rPr lang="en-US" sz="1100" dirty="0" err="1" smtClean="0"/>
              <a:t>yaitu</a:t>
            </a:r>
            <a:r>
              <a:rPr lang="en-US" sz="1100" dirty="0" smtClean="0"/>
              <a:t> </a:t>
            </a:r>
            <a:r>
              <a:rPr lang="en-US" sz="1100" dirty="0" err="1" smtClean="0"/>
              <a:t>sebesar</a:t>
            </a:r>
            <a:r>
              <a:rPr lang="en-US" sz="1100" dirty="0" smtClean="0"/>
              <a:t> 17,7%. </a:t>
            </a:r>
            <a:r>
              <a:rPr lang="en-US" sz="1100" dirty="0" err="1" smtClean="0"/>
              <a:t>Balita</a:t>
            </a:r>
            <a:r>
              <a:rPr lang="en-US" sz="1100" dirty="0" smtClean="0"/>
              <a:t> </a:t>
            </a:r>
            <a:r>
              <a:rPr lang="en-US" sz="1100" dirty="0" err="1" smtClean="0"/>
              <a:t>sangat</a:t>
            </a:r>
            <a:r>
              <a:rPr lang="en-US" sz="1100" dirty="0" smtClean="0"/>
              <a:t> </a:t>
            </a:r>
            <a:r>
              <a:rPr lang="en-US" sz="1100" dirty="0" err="1" smtClean="0"/>
              <a:t>pendek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pendek</a:t>
            </a:r>
            <a:r>
              <a:rPr lang="en-US" sz="1100" dirty="0" smtClean="0"/>
              <a:t> (</a:t>
            </a:r>
            <a:r>
              <a:rPr lang="en-US" sz="1100" i="1" dirty="0" smtClean="0"/>
              <a:t>Stunting) </a:t>
            </a:r>
            <a:r>
              <a:rPr lang="en-US" sz="1100" i="1" dirty="0" err="1" smtClean="0"/>
              <a:t>sebesar</a:t>
            </a:r>
            <a:r>
              <a:rPr lang="en-US" sz="1100" i="1" dirty="0" smtClean="0"/>
              <a:t> 30.8%. </a:t>
            </a:r>
            <a:r>
              <a:rPr lang="en-US" sz="1100" i="1" dirty="0" err="1" smtClean="0"/>
              <a:t>belum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capai</a:t>
            </a:r>
            <a:r>
              <a:rPr lang="en-US" sz="1100" i="1" dirty="0" smtClean="0"/>
              <a:t> target (28%). </a:t>
            </a:r>
            <a:r>
              <a:rPr lang="en-US" sz="1100" i="1" dirty="0" err="1" smtClean="0"/>
              <a:t>Sangat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kurus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kurus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sebesar</a:t>
            </a:r>
            <a:r>
              <a:rPr lang="en-US" sz="1100" i="1" dirty="0" smtClean="0"/>
              <a:t> 10.2%. </a:t>
            </a:r>
            <a:r>
              <a:rPr lang="en-US" sz="1100" i="1" dirty="0" err="1" smtClean="0"/>
              <a:t>Angka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kejadian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Kurang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Energi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Kronis</a:t>
            </a:r>
            <a:r>
              <a:rPr lang="en-US" sz="1100" i="1" dirty="0" smtClean="0"/>
              <a:t> (KEK) </a:t>
            </a:r>
            <a:r>
              <a:rPr lang="en-US" sz="1100" i="1" dirty="0" err="1" smtClean="0"/>
              <a:t>pada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Ibu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hamil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sebesar</a:t>
            </a:r>
            <a:r>
              <a:rPr lang="en-US" sz="1100" i="1" dirty="0" smtClean="0"/>
              <a:t> 17.3% </a:t>
            </a:r>
            <a:r>
              <a:rPr lang="en-US" sz="1100" i="1" dirty="0" err="1" smtClean="0"/>
              <a:t>sedangkan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Ibu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hamil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dengan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anemi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sebesar</a:t>
            </a:r>
            <a:r>
              <a:rPr lang="en-US" sz="1100" i="1" dirty="0" smtClean="0"/>
              <a:t> 48,9%. </a:t>
            </a:r>
            <a:r>
              <a:rPr lang="en-US" sz="1100" i="1" dirty="0" err="1" smtClean="0"/>
              <a:t>Angka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kematian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bayi</a:t>
            </a:r>
            <a:r>
              <a:rPr lang="en-US" sz="1100" i="1" dirty="0" smtClean="0"/>
              <a:t> (AKB) </a:t>
            </a:r>
            <a:r>
              <a:rPr lang="en-US" sz="1100" i="1" dirty="0" err="1" smtClean="0"/>
              <a:t>mencapai</a:t>
            </a:r>
            <a:r>
              <a:rPr lang="en-US" sz="1100" i="1" dirty="0" smtClean="0"/>
              <a:t> 24/100 </a:t>
            </a:r>
            <a:r>
              <a:rPr lang="en-US" sz="1100" i="1" dirty="0" err="1" smtClean="0"/>
              <a:t>ribu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penduduk</a:t>
            </a:r>
            <a:r>
              <a:rPr lang="en-US" sz="1100" i="1" dirty="0" smtClean="0"/>
              <a:t>, </a:t>
            </a:r>
            <a:r>
              <a:rPr lang="en-US" sz="1100" i="1" dirty="0" err="1" smtClean="0"/>
              <a:t>angka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Kematian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Ibu</a:t>
            </a:r>
            <a:r>
              <a:rPr lang="en-US" sz="1100" i="1" dirty="0" smtClean="0"/>
              <a:t> (AKI) </a:t>
            </a:r>
            <a:r>
              <a:rPr lang="en-US" sz="1100" i="1" dirty="0" err="1" smtClean="0"/>
              <a:t>Saat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ini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mencapai</a:t>
            </a:r>
            <a:r>
              <a:rPr lang="en-US" sz="1100" i="1" dirty="0" smtClean="0"/>
              <a:t> 346/100 </a:t>
            </a:r>
            <a:r>
              <a:rPr lang="en-US" sz="1100" i="1" dirty="0" err="1" smtClean="0"/>
              <a:t>ribu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penduduk</a:t>
            </a:r>
            <a:r>
              <a:rPr lang="en-US" sz="1100" i="1" dirty="0" smtClean="0"/>
              <a:t>, </a:t>
            </a:r>
            <a:r>
              <a:rPr lang="en-US" sz="1100" i="1" dirty="0" err="1" smtClean="0"/>
              <a:t>sementara</a:t>
            </a:r>
            <a:r>
              <a:rPr lang="en-US" sz="1100" i="1" dirty="0" smtClean="0"/>
              <a:t> target 2019 </a:t>
            </a:r>
            <a:r>
              <a:rPr lang="en-US" sz="1100" i="1" dirty="0" err="1" smtClean="0"/>
              <a:t>sebanyak</a:t>
            </a:r>
            <a:r>
              <a:rPr lang="en-US" sz="1100" i="1" dirty="0" smtClean="0"/>
              <a:t> 306/100 </a:t>
            </a:r>
            <a:r>
              <a:rPr lang="en-US" sz="1100" i="1" dirty="0" err="1" smtClean="0"/>
              <a:t>ribu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penduduk</a:t>
            </a:r>
            <a:r>
              <a:rPr lang="en-US" sz="1100" i="1" dirty="0" smtClean="0"/>
              <a:t>. (</a:t>
            </a:r>
            <a:r>
              <a:rPr lang="en-US" sz="1100" i="1" dirty="0" err="1" smtClean="0"/>
              <a:t>Kemenkes</a:t>
            </a:r>
            <a:r>
              <a:rPr lang="en-US" sz="1100" i="1" dirty="0" smtClean="0"/>
              <a:t>, 2018) </a:t>
            </a:r>
          </a:p>
          <a:p>
            <a:r>
              <a:rPr lang="en-US" sz="1100" dirty="0" err="1" smtClean="0"/>
              <a:t>Melihat</a:t>
            </a:r>
            <a:r>
              <a:rPr lang="en-US" sz="1100" dirty="0" smtClean="0"/>
              <a:t> </a:t>
            </a:r>
            <a:r>
              <a:rPr lang="en-US" sz="1100" dirty="0" err="1" smtClean="0"/>
              <a:t>banyaknya</a:t>
            </a:r>
            <a:r>
              <a:rPr lang="en-US" sz="1100" dirty="0" smtClean="0"/>
              <a:t> </a:t>
            </a:r>
            <a:r>
              <a:rPr lang="en-US" sz="1100" dirty="0" err="1" smtClean="0"/>
              <a:t>angka</a:t>
            </a:r>
            <a:r>
              <a:rPr lang="en-US" sz="1100" dirty="0" smtClean="0"/>
              <a:t> </a:t>
            </a:r>
            <a:r>
              <a:rPr lang="en-US" sz="1100" dirty="0" err="1" smtClean="0"/>
              <a:t>kejadian</a:t>
            </a:r>
            <a:r>
              <a:rPr lang="en-US" sz="1100" dirty="0" smtClean="0"/>
              <a:t> stunting, </a:t>
            </a:r>
            <a:r>
              <a:rPr lang="en-US" sz="1100" dirty="0" err="1" smtClean="0"/>
              <a:t>maka</a:t>
            </a:r>
            <a:r>
              <a:rPr lang="en-US" sz="1100" dirty="0" smtClean="0"/>
              <a:t> </a:t>
            </a:r>
            <a:r>
              <a:rPr lang="en-US" sz="1100" dirty="0" err="1" smtClean="0"/>
              <a:t>perlu</a:t>
            </a:r>
            <a:r>
              <a:rPr lang="en-US" sz="1100" dirty="0" smtClean="0"/>
              <a:t> </a:t>
            </a:r>
            <a:r>
              <a:rPr lang="en-US" sz="1100" dirty="0" err="1" smtClean="0"/>
              <a:t>dilakukan</a:t>
            </a:r>
            <a:r>
              <a:rPr lang="en-US" sz="1100" dirty="0" smtClean="0"/>
              <a:t> </a:t>
            </a:r>
            <a:r>
              <a:rPr lang="en-US" sz="1100" dirty="0" err="1" smtClean="0"/>
              <a:t>penanggulangan</a:t>
            </a:r>
            <a:r>
              <a:rPr lang="en-US" sz="1100" dirty="0" smtClean="0"/>
              <a:t> </a:t>
            </a:r>
            <a:r>
              <a:rPr lang="en-US" sz="1100" dirty="0" err="1" smtClean="0"/>
              <a:t>sebagai</a:t>
            </a:r>
            <a:r>
              <a:rPr lang="en-US" sz="1100" dirty="0" smtClean="0"/>
              <a:t> </a:t>
            </a:r>
            <a:r>
              <a:rPr lang="en-US" sz="1100" dirty="0" err="1" smtClean="0"/>
              <a:t>pencegahan</a:t>
            </a:r>
            <a:r>
              <a:rPr lang="en-US" sz="1100" dirty="0" smtClean="0"/>
              <a:t> stunting. </a:t>
            </a:r>
            <a:r>
              <a:rPr lang="en-US" sz="1100" dirty="0" err="1" smtClean="0"/>
              <a:t>Salah</a:t>
            </a:r>
            <a:r>
              <a:rPr lang="en-US" sz="1100" dirty="0" smtClean="0"/>
              <a:t> </a:t>
            </a:r>
            <a:r>
              <a:rPr lang="en-US" sz="1100" dirty="0" err="1" smtClean="0"/>
              <a:t>satu</a:t>
            </a:r>
            <a:r>
              <a:rPr lang="en-US" sz="1100" dirty="0" smtClean="0"/>
              <a:t> </a:t>
            </a:r>
            <a:r>
              <a:rPr lang="en-US" sz="1100" dirty="0" err="1" smtClean="0"/>
              <a:t>upaya</a:t>
            </a:r>
            <a:r>
              <a:rPr lang="en-US" sz="1100" dirty="0" smtClean="0"/>
              <a:t> </a:t>
            </a:r>
            <a:r>
              <a:rPr lang="en-US" sz="1100" dirty="0" err="1" smtClean="0"/>
              <a:t>dalam</a:t>
            </a:r>
            <a:r>
              <a:rPr lang="en-US" sz="1100" dirty="0" smtClean="0"/>
              <a:t> </a:t>
            </a:r>
            <a:r>
              <a:rPr lang="en-US" sz="1100" dirty="0" err="1" smtClean="0"/>
              <a:t>pencegahan</a:t>
            </a:r>
            <a:r>
              <a:rPr lang="en-US" sz="1100" dirty="0" smtClean="0"/>
              <a:t> </a:t>
            </a:r>
            <a:r>
              <a:rPr lang="en-US" sz="1100" i="1" dirty="0" smtClean="0"/>
              <a:t>Stunting </a:t>
            </a:r>
            <a:r>
              <a:rPr lang="en-US" sz="1100" i="1" dirty="0" err="1" smtClean="0"/>
              <a:t>adalah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dengan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pemanfaatan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tanaman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lokal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sebagai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bahan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pangan</a:t>
            </a:r>
            <a:r>
              <a:rPr lang="en-US" sz="1100" i="1" dirty="0" smtClean="0"/>
              <a:t>. </a:t>
            </a:r>
            <a:r>
              <a:rPr lang="en-US" sz="1100" i="1" dirty="0" err="1" smtClean="0"/>
              <a:t>Tanaman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Kelor</a:t>
            </a:r>
            <a:r>
              <a:rPr lang="en-US" sz="1100" i="1" dirty="0" smtClean="0"/>
              <a:t> (</a:t>
            </a:r>
            <a:r>
              <a:rPr lang="en-US" sz="1100" i="1" dirty="0" err="1" smtClean="0"/>
              <a:t>Moringa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Oleifera</a:t>
            </a:r>
            <a:r>
              <a:rPr lang="en-US" sz="1100" i="1" dirty="0" smtClean="0"/>
              <a:t>) </a:t>
            </a:r>
            <a:r>
              <a:rPr lang="en-US" sz="1100" i="1" dirty="0" err="1" smtClean="0"/>
              <a:t>merupakan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salah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satu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bahan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pangan</a:t>
            </a:r>
            <a:r>
              <a:rPr lang="en-US" sz="1100" i="1" dirty="0" smtClean="0"/>
              <a:t> yang </a:t>
            </a:r>
            <a:r>
              <a:rPr lang="en-US" sz="1100" i="1" dirty="0" err="1" smtClean="0"/>
              <a:t>memiliki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sejuta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manfaat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untuk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kesehatan</a:t>
            </a:r>
            <a:r>
              <a:rPr lang="en-US" sz="1100" i="1" dirty="0" smtClean="0"/>
              <a:t> yang </a:t>
            </a:r>
            <a:r>
              <a:rPr lang="en-US" sz="1100" i="1" dirty="0" err="1" smtClean="0"/>
              <a:t>memiliki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sumber</a:t>
            </a:r>
            <a:r>
              <a:rPr lang="en-US" sz="1100" i="1" dirty="0" smtClean="0"/>
              <a:t> protein </a:t>
            </a:r>
            <a:r>
              <a:rPr lang="en-US" sz="1100" i="1" dirty="0" err="1" smtClean="0"/>
              <a:t>tinggi</a:t>
            </a:r>
            <a:r>
              <a:rPr lang="en-US" sz="1100" i="1" dirty="0" smtClean="0"/>
              <a:t>, </a:t>
            </a:r>
            <a:r>
              <a:rPr lang="en-US" sz="1100" i="1" dirty="0" err="1" smtClean="0"/>
              <a:t>sedangkan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daun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kelor</a:t>
            </a:r>
            <a:r>
              <a:rPr lang="en-US" sz="1100" i="1" dirty="0" smtClean="0"/>
              <a:t> (</a:t>
            </a:r>
            <a:r>
              <a:rPr lang="en-US" sz="1100" i="1" dirty="0" err="1" smtClean="0"/>
              <a:t>moringa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oleifera</a:t>
            </a:r>
            <a:r>
              <a:rPr lang="en-US" sz="1100" i="1" dirty="0" smtClean="0"/>
              <a:t>) </a:t>
            </a:r>
            <a:r>
              <a:rPr lang="en-US" sz="1100" i="1" dirty="0" err="1" smtClean="0"/>
              <a:t>merupakan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sumber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bahan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makanan</a:t>
            </a:r>
            <a:r>
              <a:rPr lang="en-US" sz="1100" i="1" dirty="0" smtClean="0"/>
              <a:t> yang </a:t>
            </a:r>
            <a:r>
              <a:rPr lang="en-US" sz="1100" i="1" dirty="0" err="1" smtClean="0"/>
              <a:t>memiliki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nilai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gizi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tinggi</a:t>
            </a:r>
            <a:r>
              <a:rPr lang="en-US" sz="1100" i="1" dirty="0" smtClean="0"/>
              <a:t>. </a:t>
            </a:r>
            <a:r>
              <a:rPr lang="en-US" sz="1100" i="1" dirty="0" err="1" smtClean="0"/>
              <a:t>Kandungan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gizi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daun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kelor</a:t>
            </a:r>
            <a:r>
              <a:rPr lang="en-US" sz="1100" i="1" dirty="0" smtClean="0"/>
              <a:t> </a:t>
            </a:r>
            <a:endParaRPr lang="en-US" sz="11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3500" b="1" dirty="0" smtClean="0"/>
              <a:t>PEMBAHASAN </a:t>
            </a:r>
          </a:p>
          <a:p>
            <a:r>
              <a:rPr lang="fi-FI" i="1" dirty="0" smtClean="0"/>
              <a:t>Moringa oleifera adalah salah satu pohon </a:t>
            </a:r>
          </a:p>
          <a:p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karena</a:t>
            </a:r>
            <a:r>
              <a:rPr lang="en-US" i="1" dirty="0" smtClean="0"/>
              <a:t> </a:t>
            </a:r>
            <a:r>
              <a:rPr lang="en-US" i="1" dirty="0" err="1" smtClean="0"/>
              <a:t>kandungan</a:t>
            </a:r>
            <a:r>
              <a:rPr lang="en-US" i="1" dirty="0" smtClean="0"/>
              <a:t> </a:t>
            </a:r>
            <a:r>
              <a:rPr lang="en-US" i="1" dirty="0" err="1" smtClean="0"/>
              <a:t>senyawa</a:t>
            </a:r>
            <a:r>
              <a:rPr lang="en-US" i="1" dirty="0" smtClean="0"/>
              <a:t> </a:t>
            </a:r>
            <a:r>
              <a:rPr lang="en-US" i="1" dirty="0" err="1" smtClean="0"/>
              <a:t>bioaktifnya</a:t>
            </a:r>
            <a:r>
              <a:rPr lang="en-US" i="1" dirty="0" smtClean="0"/>
              <a:t> </a:t>
            </a:r>
            <a:r>
              <a:rPr lang="en-US" i="1" dirty="0" err="1" smtClean="0"/>
              <a:t>yaitu</a:t>
            </a:r>
            <a:r>
              <a:rPr lang="en-US" i="1" dirty="0" smtClean="0"/>
              <a:t> </a:t>
            </a:r>
            <a:r>
              <a:rPr lang="en-US" i="1" dirty="0" err="1" smtClean="0"/>
              <a:t>senyawa</a:t>
            </a:r>
            <a:r>
              <a:rPr lang="en-US" i="1" dirty="0" smtClean="0"/>
              <a:t> </a:t>
            </a:r>
            <a:r>
              <a:rPr lang="en-US" i="1" dirty="0" err="1" smtClean="0"/>
              <a:t>fenolik</a:t>
            </a:r>
            <a:r>
              <a:rPr lang="en-US" i="1" dirty="0" smtClean="0"/>
              <a:t>. </a:t>
            </a:r>
            <a:r>
              <a:rPr lang="en-US" i="1" dirty="0" err="1" smtClean="0"/>
              <a:t>Selain</a:t>
            </a:r>
            <a:r>
              <a:rPr lang="en-US" i="1" dirty="0" smtClean="0"/>
              <a:t> </a:t>
            </a:r>
            <a:r>
              <a:rPr lang="en-US" i="1" dirty="0" err="1" smtClean="0"/>
              <a:t>itu</a:t>
            </a:r>
            <a:r>
              <a:rPr lang="en-US" i="1" dirty="0" smtClean="0"/>
              <a:t>, </a:t>
            </a:r>
            <a:r>
              <a:rPr lang="en-US" i="1" dirty="0" err="1" smtClean="0"/>
              <a:t>daun</a:t>
            </a:r>
            <a:r>
              <a:rPr lang="en-US" i="1" dirty="0" smtClean="0"/>
              <a:t> </a:t>
            </a:r>
            <a:r>
              <a:rPr lang="en-US" i="1" dirty="0" err="1" smtClean="0"/>
              <a:t>kelor</a:t>
            </a:r>
            <a:r>
              <a:rPr lang="en-US" i="1" dirty="0" smtClean="0"/>
              <a:t> </a:t>
            </a:r>
            <a:r>
              <a:rPr lang="en-US" i="1" dirty="0" err="1" smtClean="0"/>
              <a:t>dilaporkan</a:t>
            </a:r>
            <a:r>
              <a:rPr lang="en-US" i="1" dirty="0" smtClean="0"/>
              <a:t> </a:t>
            </a:r>
            <a:r>
              <a:rPr lang="en-US" i="1" dirty="0" err="1" smtClean="0"/>
              <a:t>memiliki</a:t>
            </a:r>
            <a:r>
              <a:rPr lang="en-US" i="1" dirty="0" smtClean="0"/>
              <a:t> </a:t>
            </a:r>
            <a:r>
              <a:rPr lang="en-US" i="1" dirty="0" err="1" smtClean="0"/>
              <a:t>beberapa</a:t>
            </a:r>
            <a:r>
              <a:rPr lang="en-US" i="1" dirty="0" smtClean="0"/>
              <a:t> </a:t>
            </a:r>
            <a:r>
              <a:rPr lang="en-US" i="1" dirty="0" err="1" smtClean="0"/>
              <a:t>nutrisi</a:t>
            </a:r>
            <a:r>
              <a:rPr lang="en-US" i="1" dirty="0" smtClean="0"/>
              <a:t> yang </a:t>
            </a:r>
            <a:r>
              <a:rPr lang="en-US" i="1" dirty="0" err="1" smtClean="0"/>
              <a:t>tinggi</a:t>
            </a:r>
            <a:r>
              <a:rPr lang="en-US" i="1" dirty="0" smtClean="0"/>
              <a:t>: 10 kali </a:t>
            </a:r>
            <a:r>
              <a:rPr lang="en-US" i="1" dirty="0" err="1" smtClean="0"/>
              <a:t>lipat</a:t>
            </a:r>
            <a:r>
              <a:rPr lang="en-US" i="1" dirty="0" smtClean="0"/>
              <a:t> vitamin A yang </a:t>
            </a:r>
            <a:r>
              <a:rPr lang="en-US" i="1" dirty="0" err="1" smtClean="0"/>
              <a:t>ditemukan</a:t>
            </a:r>
            <a:r>
              <a:rPr lang="en-US" i="1" dirty="0" smtClean="0"/>
              <a:t> </a:t>
            </a:r>
            <a:r>
              <a:rPr lang="en-US" i="1" dirty="0" err="1" smtClean="0"/>
              <a:t>dalam</a:t>
            </a:r>
            <a:r>
              <a:rPr lang="en-US" i="1" dirty="0" smtClean="0"/>
              <a:t> </a:t>
            </a:r>
            <a:r>
              <a:rPr lang="en-US" i="1" dirty="0" err="1" smtClean="0"/>
              <a:t>wortel</a:t>
            </a:r>
            <a:r>
              <a:rPr lang="en-US" i="1" dirty="0" smtClean="0"/>
              <a:t>, 17 kali </a:t>
            </a:r>
            <a:r>
              <a:rPr lang="en-US" i="1" dirty="0" err="1" smtClean="0"/>
              <a:t>kalsium</a:t>
            </a:r>
            <a:r>
              <a:rPr lang="en-US" i="1" dirty="0" smtClean="0"/>
              <a:t> </a:t>
            </a:r>
            <a:r>
              <a:rPr lang="en-US" i="1" dirty="0" err="1" smtClean="0"/>
              <a:t>susu</a:t>
            </a:r>
            <a:r>
              <a:rPr lang="en-US" i="1" dirty="0" smtClean="0"/>
              <a:t>, 15 kali </a:t>
            </a:r>
            <a:r>
              <a:rPr lang="en-US" i="1" dirty="0" err="1" smtClean="0"/>
              <a:t>kalium</a:t>
            </a:r>
            <a:r>
              <a:rPr lang="en-US" i="1" dirty="0" smtClean="0"/>
              <a:t> </a:t>
            </a:r>
            <a:r>
              <a:rPr lang="en-US" i="1" dirty="0" err="1" smtClean="0"/>
              <a:t>pisang</a:t>
            </a:r>
            <a:r>
              <a:rPr lang="en-US" i="1" dirty="0" smtClean="0"/>
              <a:t>, 25 kali </a:t>
            </a:r>
            <a:r>
              <a:rPr lang="en-US" i="1" dirty="0" err="1" smtClean="0"/>
              <a:t>lipat</a:t>
            </a:r>
            <a:r>
              <a:rPr lang="en-US" i="1" dirty="0" smtClean="0"/>
              <a:t> </a:t>
            </a:r>
            <a:r>
              <a:rPr lang="en-US" i="1" dirty="0" err="1" smtClean="0"/>
              <a:t>zat</a:t>
            </a:r>
            <a:r>
              <a:rPr lang="en-US" i="1" dirty="0" smtClean="0"/>
              <a:t> </a:t>
            </a:r>
            <a:r>
              <a:rPr lang="en-US" i="1" dirty="0" err="1" smtClean="0"/>
              <a:t>besi</a:t>
            </a:r>
            <a:r>
              <a:rPr lang="en-US" i="1" dirty="0" smtClean="0"/>
              <a:t> </a:t>
            </a:r>
            <a:r>
              <a:rPr lang="en-US" i="1" dirty="0" err="1" smtClean="0"/>
              <a:t>bayam</a:t>
            </a:r>
            <a:r>
              <a:rPr lang="en-US" i="1" dirty="0" smtClean="0"/>
              <a:t>, 9 kali </a:t>
            </a:r>
            <a:r>
              <a:rPr lang="en-US" i="1" dirty="0" err="1" smtClean="0"/>
              <a:t>lipat</a:t>
            </a:r>
            <a:r>
              <a:rPr lang="en-US" i="1" dirty="0" smtClean="0"/>
              <a:t> protein yoghurt (</a:t>
            </a:r>
            <a:r>
              <a:rPr lang="en-US" i="1" dirty="0" err="1" smtClean="0"/>
              <a:t>Zungu</a:t>
            </a:r>
            <a:r>
              <a:rPr lang="en-US" i="1" dirty="0" smtClean="0"/>
              <a:t>, et al., 2019). </a:t>
            </a:r>
          </a:p>
          <a:p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kekebalan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kering</a:t>
            </a:r>
            <a:r>
              <a:rPr lang="en-US" i="1" dirty="0" smtClean="0"/>
              <a:t> </a:t>
            </a:r>
            <a:r>
              <a:rPr lang="en-US" i="1" dirty="0" err="1" smtClean="0"/>
              <a:t>dari</a:t>
            </a:r>
            <a:r>
              <a:rPr lang="en-US" i="1" dirty="0" smtClean="0"/>
              <a:t> </a:t>
            </a:r>
            <a:r>
              <a:rPr lang="en-US" i="1" dirty="0" err="1" smtClean="0"/>
              <a:t>Zambiamengandung</a:t>
            </a:r>
            <a:r>
              <a:rPr lang="en-US" i="1" dirty="0" smtClean="0"/>
              <a:t> 24,5mg/100g </a:t>
            </a:r>
            <a:r>
              <a:rPr lang="en-US" i="1" dirty="0" err="1" smtClean="0"/>
              <a:t>zat</a:t>
            </a:r>
            <a:r>
              <a:rPr lang="en-US" i="1" dirty="0" smtClean="0"/>
              <a:t> </a:t>
            </a:r>
            <a:r>
              <a:rPr lang="en-US" i="1" dirty="0" err="1" smtClean="0"/>
              <a:t>besi</a:t>
            </a:r>
            <a:r>
              <a:rPr lang="en-US" i="1" dirty="0" smtClean="0"/>
              <a:t> </a:t>
            </a:r>
            <a:r>
              <a:rPr lang="en-US" i="1" dirty="0" err="1" smtClean="0"/>
              <a:t>lebih</a:t>
            </a:r>
            <a:r>
              <a:rPr lang="en-US" i="1" dirty="0" smtClean="0"/>
              <a:t> dari100g </a:t>
            </a:r>
            <a:r>
              <a:rPr lang="en-US" i="1" dirty="0" err="1" smtClean="0"/>
              <a:t>bayam</a:t>
            </a:r>
            <a:r>
              <a:rPr lang="en-US" i="1" dirty="0" smtClean="0"/>
              <a:t>, </a:t>
            </a:r>
            <a:r>
              <a:rPr lang="en-US" i="1" dirty="0" err="1" smtClean="0"/>
              <a:t>kalsium</a:t>
            </a:r>
            <a:r>
              <a:rPr lang="en-US" i="1" dirty="0" smtClean="0"/>
              <a:t> 1468mg/100g yang </a:t>
            </a:r>
            <a:r>
              <a:rPr lang="en-US" i="1" dirty="0" err="1" smtClean="0"/>
              <a:t>jumlahnya</a:t>
            </a:r>
            <a:r>
              <a:rPr lang="en-US" i="1" dirty="0" smtClean="0"/>
              <a:t> 10 kali </a:t>
            </a:r>
            <a:r>
              <a:rPr lang="en-US" i="1" dirty="0" err="1" smtClean="0"/>
              <a:t>lebih</a:t>
            </a:r>
            <a:r>
              <a:rPr lang="en-US" i="1" dirty="0" smtClean="0"/>
              <a:t> </a:t>
            </a:r>
            <a:r>
              <a:rPr lang="en-US" i="1" dirty="0" err="1" smtClean="0"/>
              <a:t>tinggi</a:t>
            </a:r>
            <a:r>
              <a:rPr lang="en-US" i="1" dirty="0" smtClean="0"/>
              <a:t> </a:t>
            </a:r>
            <a:r>
              <a:rPr lang="en-US" i="1" dirty="0" err="1" smtClean="0"/>
              <a:t>dari</a:t>
            </a:r>
            <a:r>
              <a:rPr lang="en-US" i="1" dirty="0" smtClean="0"/>
              <a:t> yang </a:t>
            </a:r>
            <a:r>
              <a:rPr lang="en-US" i="1" dirty="0" err="1" smtClean="0"/>
              <a:t>terkandung</a:t>
            </a:r>
            <a:r>
              <a:rPr lang="en-US" i="1" dirty="0" smtClean="0"/>
              <a:t> </a:t>
            </a:r>
            <a:r>
              <a:rPr lang="en-US" i="1" dirty="0" err="1" smtClean="0"/>
              <a:t>dalam</a:t>
            </a:r>
            <a:r>
              <a:rPr lang="en-US" i="1" dirty="0" smtClean="0"/>
              <a:t> 100g </a:t>
            </a:r>
            <a:r>
              <a:rPr lang="en-US" i="1" dirty="0" err="1" smtClean="0"/>
              <a:t>susu</a:t>
            </a:r>
            <a:r>
              <a:rPr lang="en-US" i="1" dirty="0" smtClean="0"/>
              <a:t>. </a:t>
            </a:r>
            <a:r>
              <a:rPr lang="en-US" i="1" dirty="0" err="1" smtClean="0"/>
              <a:t>Selain</a:t>
            </a:r>
            <a:r>
              <a:rPr lang="en-US" i="1" dirty="0" smtClean="0"/>
              <a:t> </a:t>
            </a:r>
            <a:r>
              <a:rPr lang="en-US" i="1" dirty="0" err="1" smtClean="0"/>
              <a:t>itu</a:t>
            </a:r>
            <a:r>
              <a:rPr lang="en-US" i="1" dirty="0" smtClean="0"/>
              <a:t>, </a:t>
            </a:r>
            <a:r>
              <a:rPr lang="en-US" i="1" dirty="0" err="1" smtClean="0"/>
              <a:t>bubuk</a:t>
            </a:r>
            <a:r>
              <a:rPr lang="en-US" i="1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Zambia </a:t>
            </a:r>
            <a:r>
              <a:rPr lang="en-US" i="1" dirty="0" err="1" smtClean="0"/>
              <a:t>kaya</a:t>
            </a:r>
            <a:r>
              <a:rPr lang="en-US" i="1" dirty="0" smtClean="0"/>
              <a:t> </a:t>
            </a:r>
            <a:r>
              <a:rPr lang="en-US" i="1" dirty="0" err="1" smtClean="0"/>
              <a:t>akan</a:t>
            </a:r>
            <a:r>
              <a:rPr lang="en-US" i="1" dirty="0" smtClean="0"/>
              <a:t> </a:t>
            </a:r>
            <a:r>
              <a:rPr lang="en-US" i="1" dirty="0" err="1" smtClean="0"/>
              <a:t>karotenoidyang</a:t>
            </a:r>
            <a:r>
              <a:rPr lang="en-US" i="1" dirty="0" smtClean="0"/>
              <a:t> </a:t>
            </a:r>
            <a:r>
              <a:rPr lang="en-US" i="1" dirty="0" err="1" smtClean="0"/>
              <a:t>jumahnya</a:t>
            </a:r>
            <a:r>
              <a:rPr lang="en-US" i="1" dirty="0" smtClean="0"/>
              <a:t> </a:t>
            </a:r>
            <a:r>
              <a:rPr lang="en-US" i="1" dirty="0" err="1" smtClean="0"/>
              <a:t>lebih</a:t>
            </a:r>
            <a:r>
              <a:rPr lang="en-US" i="1" dirty="0" smtClean="0"/>
              <a:t> </a:t>
            </a:r>
            <a:r>
              <a:rPr lang="en-US" i="1" dirty="0" err="1" smtClean="0"/>
              <a:t>dari</a:t>
            </a:r>
            <a:r>
              <a:rPr lang="en-US" i="1" dirty="0" smtClean="0"/>
              <a:t> </a:t>
            </a:r>
            <a:r>
              <a:rPr lang="en-US" i="1" dirty="0" err="1" smtClean="0"/>
              <a:t>jeruk</a:t>
            </a:r>
            <a:r>
              <a:rPr lang="en-US" i="1" dirty="0" smtClean="0"/>
              <a:t>, </a:t>
            </a:r>
            <a:r>
              <a:rPr lang="en-US" i="1" dirty="0" err="1" smtClean="0"/>
              <a:t>wortel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melon. </a:t>
            </a:r>
            <a:r>
              <a:rPr lang="en-US" i="1" dirty="0" err="1" smtClean="0"/>
              <a:t>Bubuk</a:t>
            </a:r>
            <a:r>
              <a:rPr lang="en-US" i="1" dirty="0" smtClean="0"/>
              <a:t> </a:t>
            </a:r>
            <a:r>
              <a:rPr lang="en-US" i="1" dirty="0" err="1" smtClean="0"/>
              <a:t>Moringa</a:t>
            </a:r>
            <a:r>
              <a:rPr lang="en-US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 </a:t>
            </a:r>
            <a:r>
              <a:rPr lang="en-US" i="1" dirty="0" err="1" smtClean="0"/>
              <a:t>kaya</a:t>
            </a:r>
            <a:r>
              <a:rPr lang="en-US" i="1" dirty="0" smtClean="0"/>
              <a:t> </a:t>
            </a:r>
            <a:r>
              <a:rPr lang="en-US" i="1" dirty="0" err="1" smtClean="0"/>
              <a:t>akan</a:t>
            </a:r>
            <a:r>
              <a:rPr lang="en-US" i="1" dirty="0" smtClean="0"/>
              <a:t> protein </a:t>
            </a:r>
            <a:r>
              <a:rPr lang="en-US" i="1" dirty="0" err="1" smtClean="0"/>
              <a:t>kasar</a:t>
            </a:r>
            <a:r>
              <a:rPr lang="en-US" i="1" dirty="0" smtClean="0"/>
              <a:t> (30,9g/100 g).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v-SE" dirty="0" smtClean="0"/>
              <a:t>Sebagian besar nutrisi pohon kelor berada </a:t>
            </a:r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keringnya</a:t>
            </a:r>
            <a:r>
              <a:rPr lang="en-US" dirty="0" smtClean="0"/>
              <a:t>,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bubuk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ditambahkan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biasa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nutrisi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. </a:t>
            </a:r>
            <a:r>
              <a:rPr lang="en-US" dirty="0" err="1" smtClean="0"/>
              <a:t>Penilitian</a:t>
            </a:r>
            <a:r>
              <a:rPr lang="en-US" dirty="0" smtClean="0"/>
              <a:t> lain </a:t>
            </a:r>
            <a:r>
              <a:rPr lang="en-US" dirty="0" err="1" smtClean="0"/>
              <a:t>melaporkan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serbuk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60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didapatkan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70%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II (</a:t>
            </a:r>
            <a:r>
              <a:rPr lang="en-US" dirty="0" err="1" smtClean="0"/>
              <a:t>sedang</a:t>
            </a:r>
            <a:r>
              <a:rPr lang="en-US" dirty="0" smtClean="0"/>
              <a:t>) </a:t>
            </a:r>
            <a:r>
              <a:rPr lang="en-US" dirty="0" err="1" smtClean="0"/>
              <a:t>meningkat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 (</a:t>
            </a:r>
            <a:r>
              <a:rPr lang="en-US" dirty="0" err="1" smtClean="0"/>
              <a:t>ringan</a:t>
            </a:r>
            <a:r>
              <a:rPr lang="en-US" dirty="0" smtClean="0"/>
              <a:t>), </a:t>
            </a:r>
            <a:r>
              <a:rPr lang="en-US" dirty="0" err="1" smtClean="0"/>
              <a:t>dan</a:t>
            </a:r>
            <a:r>
              <a:rPr lang="en-US" dirty="0" smtClean="0"/>
              <a:t> 60%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KEP </a:t>
            </a:r>
            <a:r>
              <a:rPr lang="en-US" dirty="0" err="1" smtClean="0"/>
              <a:t>derajat</a:t>
            </a:r>
            <a:r>
              <a:rPr lang="en-US" dirty="0" smtClean="0"/>
              <a:t> I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status </a:t>
            </a:r>
            <a:r>
              <a:rPr lang="en-US" dirty="0" err="1" smtClean="0"/>
              <a:t>gizi</a:t>
            </a:r>
            <a:r>
              <a:rPr lang="en-US" dirty="0" smtClean="0"/>
              <a:t> yang </a:t>
            </a:r>
            <a:r>
              <a:rPr lang="en-US" dirty="0" err="1" smtClean="0"/>
              <a:t>signifikan</a:t>
            </a:r>
            <a:r>
              <a:rPr lang="en-US" dirty="0" smtClean="0"/>
              <a:t>.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bubuk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suplementasi</a:t>
            </a:r>
            <a:r>
              <a:rPr lang="en-US" dirty="0" smtClean="0"/>
              <a:t> </a:t>
            </a:r>
            <a:r>
              <a:rPr lang="en-US" dirty="0" err="1" smtClean="0"/>
              <a:t>penanggulangan</a:t>
            </a:r>
            <a:r>
              <a:rPr lang="en-US" dirty="0" smtClean="0"/>
              <a:t> KEP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balita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diakses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sedikit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biaya</a:t>
            </a:r>
            <a:r>
              <a:rPr lang="en-US" dirty="0" smtClean="0"/>
              <a:t>, </a:t>
            </a:r>
            <a:r>
              <a:rPr lang="en-US" dirty="0" err="1" smtClean="0"/>
              <a:t>anak-anak</a:t>
            </a:r>
            <a:r>
              <a:rPr lang="en-US" dirty="0" smtClean="0"/>
              <a:t> yang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pemulihan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 </a:t>
            </a:r>
            <a:r>
              <a:rPr lang="en-US" dirty="0" err="1" smtClean="0"/>
              <a:t>daripada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yang </a:t>
            </a:r>
            <a:r>
              <a:rPr lang="en-US" dirty="0" err="1" smtClean="0"/>
              <a:t>ibunya</a:t>
            </a:r>
            <a:r>
              <a:rPr lang="en-US" dirty="0" smtClean="0"/>
              <a:t> </a:t>
            </a:r>
            <a:r>
              <a:rPr lang="en-US" dirty="0" err="1" smtClean="0"/>
              <a:t>membeli</a:t>
            </a:r>
            <a:r>
              <a:rPr lang="en-US" dirty="0" smtClean="0"/>
              <a:t> </a:t>
            </a:r>
            <a:r>
              <a:rPr lang="en-US" dirty="0" err="1" smtClean="0"/>
              <a:t>susu</a:t>
            </a:r>
            <a:r>
              <a:rPr lang="en-US" dirty="0" smtClean="0"/>
              <a:t> </a:t>
            </a:r>
            <a:r>
              <a:rPr lang="en-US" dirty="0" err="1" smtClean="0"/>
              <a:t>bubuk</a:t>
            </a:r>
            <a:r>
              <a:rPr lang="en-US" dirty="0" smtClean="0"/>
              <a:t>,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goreng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gula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. </a:t>
            </a:r>
            <a:r>
              <a:rPr lang="en-US" dirty="0" err="1" smtClean="0"/>
              <a:t>Keuntungan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fakta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.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kaya</a:t>
            </a:r>
            <a:r>
              <a:rPr lang="en-US" dirty="0" smtClean="0"/>
              <a:t> vitamin </a:t>
            </a:r>
            <a:r>
              <a:rPr lang="en-US" dirty="0" err="1" smtClean="0"/>
              <a:t>dan</a:t>
            </a:r>
            <a:r>
              <a:rPr lang="en-US" dirty="0" smtClean="0"/>
              <a:t> mineral </a:t>
            </a:r>
            <a:r>
              <a:rPr lang="en-US" dirty="0" err="1" smtClean="0"/>
              <a:t>seperti</a:t>
            </a:r>
            <a:r>
              <a:rPr lang="en-US" dirty="0" smtClean="0"/>
              <a:t> vitamin B </a:t>
            </a:r>
            <a:r>
              <a:rPr lang="en-US" dirty="0" err="1" smtClean="0"/>
              <a:t>kompleks</a:t>
            </a:r>
            <a:r>
              <a:rPr lang="en-US" dirty="0" smtClean="0"/>
              <a:t>, vitamin C, </a:t>
            </a:r>
            <a:r>
              <a:rPr lang="en-US" dirty="0" err="1" smtClean="0"/>
              <a:t>kalsium</a:t>
            </a:r>
            <a:r>
              <a:rPr lang="en-US" dirty="0" smtClean="0"/>
              <a:t>, </a:t>
            </a:r>
            <a:r>
              <a:rPr lang="en-US" dirty="0" err="1" smtClean="0"/>
              <a:t>kalium</a:t>
            </a:r>
            <a:r>
              <a:rPr lang="en-US" dirty="0" smtClean="0"/>
              <a:t>, magnesium, selenium, zinc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asam</a:t>
            </a:r>
            <a:r>
              <a:rPr lang="en-US" dirty="0" smtClean="0"/>
              <a:t> amino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arginine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histidine</a:t>
            </a:r>
            <a:r>
              <a:rPr lang="en-US" dirty="0" smtClean="0"/>
              <a:t>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(</a:t>
            </a:r>
            <a:r>
              <a:rPr lang="en-US" dirty="0" err="1" smtClean="0"/>
              <a:t>Srikanth</a:t>
            </a:r>
            <a:r>
              <a:rPr lang="en-US" dirty="0" smtClean="0"/>
              <a:t>, </a:t>
            </a:r>
            <a:r>
              <a:rPr lang="en-US" i="1" dirty="0" smtClean="0"/>
              <a:t>et al., 2014). </a:t>
            </a:r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819400"/>
            <a:ext cx="7772400" cy="1509712"/>
          </a:xfrm>
        </p:spPr>
        <p:txBody>
          <a:bodyPr>
            <a:normAutofit fontScale="40000" lnSpcReduction="20000"/>
          </a:bodyPr>
          <a:lstStyle/>
          <a:p>
            <a:r>
              <a:rPr lang="en-US" sz="3200" b="1" dirty="0" smtClean="0"/>
              <a:t>SIMPULAN</a:t>
            </a:r>
            <a:r>
              <a:rPr lang="en-US" b="1" dirty="0" smtClean="0"/>
              <a:t> </a:t>
            </a:r>
          </a:p>
          <a:p>
            <a:r>
              <a:rPr lang="en-US" sz="3700" dirty="0" err="1" smtClean="0"/>
              <a:t>Kandungan</a:t>
            </a:r>
            <a:r>
              <a:rPr lang="en-US" sz="3700" dirty="0" smtClean="0"/>
              <a:t> </a:t>
            </a:r>
            <a:r>
              <a:rPr lang="en-US" sz="3700" dirty="0" err="1" smtClean="0"/>
              <a:t>energi</a:t>
            </a:r>
            <a:r>
              <a:rPr lang="en-US" sz="3700" dirty="0" smtClean="0"/>
              <a:t>, protein, </a:t>
            </a:r>
            <a:r>
              <a:rPr lang="en-US" sz="3700" dirty="0" err="1" smtClean="0"/>
              <a:t>dan</a:t>
            </a:r>
            <a:r>
              <a:rPr lang="en-US" sz="3700" dirty="0" smtClean="0"/>
              <a:t> </a:t>
            </a:r>
            <a:r>
              <a:rPr lang="en-US" sz="3700" dirty="0" err="1" smtClean="0"/>
              <a:t>kalsium</a:t>
            </a:r>
            <a:r>
              <a:rPr lang="en-US" sz="3700" dirty="0" smtClean="0"/>
              <a:t> </a:t>
            </a:r>
          </a:p>
          <a:p>
            <a:r>
              <a:rPr lang="en-US" sz="3700" dirty="0" err="1" smtClean="0"/>
              <a:t>pada</a:t>
            </a:r>
            <a:r>
              <a:rPr lang="en-US" sz="3700" dirty="0" smtClean="0"/>
              <a:t> </a:t>
            </a:r>
            <a:r>
              <a:rPr lang="en-US" sz="3700" i="1" dirty="0" err="1" smtClean="0"/>
              <a:t>Moringa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oleifera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membuat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tanaman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tersebut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sebagai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pilihan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bahan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makanan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tambahan</a:t>
            </a:r>
            <a:r>
              <a:rPr lang="en-US" sz="3700" i="1" dirty="0" smtClean="0"/>
              <a:t> yang </a:t>
            </a:r>
            <a:r>
              <a:rPr lang="en-US" sz="3700" i="1" dirty="0" err="1" smtClean="0"/>
              <a:t>dapat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mengurangi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risiko</a:t>
            </a:r>
            <a:r>
              <a:rPr lang="en-US" sz="3700" i="1" dirty="0" smtClean="0"/>
              <a:t> stunting </a:t>
            </a:r>
            <a:r>
              <a:rPr lang="en-US" sz="3700" i="1" dirty="0" err="1" smtClean="0"/>
              <a:t>pada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anak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khususnya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pada</a:t>
            </a:r>
            <a:r>
              <a:rPr lang="en-US" sz="3700" i="1" dirty="0" smtClean="0"/>
              <a:t> 1000 </a:t>
            </a:r>
            <a:r>
              <a:rPr lang="en-US" sz="3700" i="1" dirty="0" err="1" smtClean="0"/>
              <a:t>hari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pertama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kehidupan</a:t>
            </a:r>
            <a:r>
              <a:rPr lang="en-US" sz="3700" i="1" dirty="0" smtClean="0"/>
              <a:t>. </a:t>
            </a:r>
            <a:r>
              <a:rPr lang="en-US" sz="3700" i="1" dirty="0" err="1" smtClean="0"/>
              <a:t>Moringa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oleifera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merupakan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tanama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lokal</a:t>
            </a:r>
            <a:r>
              <a:rPr lang="en-US" sz="3700" i="1" dirty="0" smtClean="0"/>
              <a:t> yang </a:t>
            </a:r>
            <a:r>
              <a:rPr lang="en-US" sz="3700" i="1" dirty="0" err="1" smtClean="0"/>
              <a:t>tumbuh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disekitar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rumah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sehingga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mudah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ditemukan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untuk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diambil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manfaatnya</a:t>
            </a:r>
            <a:r>
              <a:rPr lang="en-US" sz="3700" i="1" dirty="0" smtClean="0"/>
              <a:t>. </a:t>
            </a:r>
            <a:r>
              <a:rPr lang="en-US" sz="3700" i="1" dirty="0" err="1" smtClean="0"/>
              <a:t>Berdasarkan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hasil</a:t>
            </a:r>
            <a:r>
              <a:rPr lang="en-US" sz="3700" i="1" dirty="0" smtClean="0"/>
              <a:t> literature review </a:t>
            </a:r>
            <a:r>
              <a:rPr lang="en-US" sz="3700" i="1" dirty="0" err="1" smtClean="0"/>
              <a:t>dari</a:t>
            </a:r>
            <a:r>
              <a:rPr lang="en-US" sz="3700" i="1" dirty="0" smtClean="0"/>
              <a:t> 5 </a:t>
            </a:r>
            <a:r>
              <a:rPr lang="en-US" sz="3700" i="1" dirty="0" err="1" smtClean="0"/>
              <a:t>jurnal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tentang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pengaruh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daun</a:t>
            </a:r>
            <a:r>
              <a:rPr lang="en-US" sz="3700" i="1" dirty="0" smtClean="0"/>
              <a:t> </a:t>
            </a:r>
            <a:r>
              <a:rPr lang="en-US" sz="3700" i="1" dirty="0" err="1" smtClean="0"/>
              <a:t>kelor</a:t>
            </a:r>
            <a:r>
              <a:rPr lang="en-US" sz="3700" i="1" dirty="0" smtClean="0"/>
              <a:t> (</a:t>
            </a:r>
            <a:r>
              <a:rPr lang="en-US" sz="3700" i="1" dirty="0" err="1" smtClean="0"/>
              <a:t>moringa</a:t>
            </a:r>
            <a:r>
              <a:rPr lang="en-US" sz="3700" i="1" dirty="0" smtClean="0"/>
              <a:t> </a:t>
            </a:r>
            <a:r>
              <a:rPr lang="en-US" i="1" dirty="0" err="1" smtClean="0"/>
              <a:t>oleifera</a:t>
            </a:r>
            <a:r>
              <a:rPr lang="en-US" i="1" dirty="0" smtClean="0"/>
              <a:t>) </a:t>
            </a:r>
            <a:r>
              <a:rPr lang="en-US" i="1" dirty="0" err="1" smtClean="0"/>
              <a:t>terdapat</a:t>
            </a:r>
            <a:r>
              <a:rPr lang="en-US" i="1" dirty="0" smtClean="0"/>
              <a:t> </a:t>
            </a:r>
            <a:r>
              <a:rPr lang="en-US" i="1" dirty="0" err="1" smtClean="0"/>
              <a:t>pengauh</a:t>
            </a:r>
            <a:r>
              <a:rPr lang="en-US" i="1" dirty="0" smtClean="0"/>
              <a:t> yang </a:t>
            </a:r>
            <a:r>
              <a:rPr lang="en-US" i="1" dirty="0" err="1" smtClean="0"/>
              <a:t>signifikan</a:t>
            </a:r>
            <a:r>
              <a:rPr lang="en-US" i="1" dirty="0" smtClean="0"/>
              <a:t> </a:t>
            </a:r>
            <a:r>
              <a:rPr lang="en-US" i="1" dirty="0" err="1" smtClean="0"/>
              <a:t>terhadap</a:t>
            </a:r>
            <a:r>
              <a:rPr lang="en-US" i="1" dirty="0" smtClean="0"/>
              <a:t> </a:t>
            </a:r>
            <a:r>
              <a:rPr lang="en-US" i="1" dirty="0" err="1" smtClean="0"/>
              <a:t>pencegahan</a:t>
            </a:r>
            <a:r>
              <a:rPr lang="en-US" i="1" dirty="0" smtClean="0"/>
              <a:t> stunting. </a:t>
            </a:r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371600"/>
            <a:ext cx="7772400" cy="1383792"/>
          </a:xfrm>
        </p:spPr>
        <p:txBody>
          <a:bodyPr/>
          <a:lstStyle/>
          <a:p>
            <a:r>
              <a:rPr lang="en-US" dirty="0" smtClean="0"/>
              <a:t>T</a:t>
            </a:r>
            <a:r>
              <a:rPr smtClean="0"/>
              <a:t>erima kasihhh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276600"/>
            <a:ext cx="7772400" cy="1509712"/>
          </a:xfrm>
        </p:spPr>
        <p:txBody>
          <a:bodyPr>
            <a:normAutofit lnSpcReduction="10000"/>
          </a:bodyPr>
          <a:lstStyle/>
          <a:p>
            <a:r>
              <a:rPr lang="en-US" b="1" i="1" dirty="0" err="1" smtClean="0"/>
              <a:t>Mohon</a:t>
            </a:r>
            <a:r>
              <a:rPr lang="en-US" b="1" i="1" dirty="0" smtClean="0"/>
              <a:t> </a:t>
            </a:r>
            <a:r>
              <a:rPr lang="en-US" b="1" i="1" dirty="0" err="1" smtClean="0"/>
              <a:t>maaf</a:t>
            </a:r>
            <a:r>
              <a:rPr lang="en-US" b="1" i="1" dirty="0" smtClean="0"/>
              <a:t> </a:t>
            </a:r>
            <a:r>
              <a:rPr lang="en-US" b="1" i="1" dirty="0" err="1" smtClean="0"/>
              <a:t>kalo</a:t>
            </a:r>
            <a:r>
              <a:rPr lang="en-US" b="1" i="1" dirty="0" smtClean="0"/>
              <a:t> </a:t>
            </a:r>
            <a:r>
              <a:rPr lang="en-US" b="1" i="1" dirty="0" err="1" smtClean="0"/>
              <a:t>ada</a:t>
            </a:r>
            <a:r>
              <a:rPr lang="en-US" b="1" i="1" dirty="0" smtClean="0"/>
              <a:t> </a:t>
            </a:r>
            <a:r>
              <a:rPr lang="en-US" b="1" i="1" dirty="0" err="1" smtClean="0"/>
              <a:t>salah</a:t>
            </a:r>
            <a:r>
              <a:rPr lang="en-US" b="1" i="1" dirty="0" smtClean="0"/>
              <a:t> </a:t>
            </a:r>
            <a:r>
              <a:rPr lang="en-US" b="1" i="1" dirty="0" err="1" smtClean="0"/>
              <a:t>wajar</a:t>
            </a:r>
            <a:r>
              <a:rPr lang="en-US" b="1" i="1" dirty="0" smtClean="0"/>
              <a:t> </a:t>
            </a:r>
            <a:r>
              <a:rPr lang="en-US" b="1" i="1" dirty="0" err="1" smtClean="0"/>
              <a:t>karna</a:t>
            </a:r>
            <a:r>
              <a:rPr lang="en-US" b="1" i="1" dirty="0" smtClean="0"/>
              <a:t> </a:t>
            </a:r>
            <a:r>
              <a:rPr lang="en-US" b="1" i="1" dirty="0" err="1" smtClean="0"/>
              <a:t>kita</a:t>
            </a:r>
            <a:r>
              <a:rPr lang="en-US" b="1" i="1" dirty="0" smtClean="0"/>
              <a:t> </a:t>
            </a:r>
            <a:r>
              <a:rPr lang="en-US" b="1" i="1" dirty="0" err="1" smtClean="0"/>
              <a:t>manusia</a:t>
            </a:r>
            <a:r>
              <a:rPr lang="en-US" b="1" i="1" dirty="0" smtClean="0"/>
              <a:t> </a:t>
            </a:r>
            <a:r>
              <a:rPr lang="en-US" b="1" i="1" dirty="0" err="1" smtClean="0"/>
              <a:t>bukan</a:t>
            </a:r>
            <a:r>
              <a:rPr lang="en-US" b="1" i="1" dirty="0" smtClean="0"/>
              <a:t> </a:t>
            </a:r>
            <a:r>
              <a:rPr lang="en-US" b="1" i="1" dirty="0" err="1" smtClean="0"/>
              <a:t>nabi</a:t>
            </a:r>
            <a:r>
              <a:rPr lang="en-US" b="1" i="1" dirty="0" smtClean="0"/>
              <a:t> </a:t>
            </a:r>
            <a:r>
              <a:rPr lang="en-US" b="1" i="1" dirty="0" err="1" smtClean="0"/>
              <a:t>boyy</a:t>
            </a:r>
            <a:r>
              <a:rPr lang="en-US" b="1" i="1" dirty="0" smtClean="0"/>
              <a:t>   </a:t>
            </a:r>
          </a:p>
          <a:p>
            <a:endParaRPr lang="en-US" b="1" i="1" dirty="0" smtClean="0"/>
          </a:p>
          <a:p>
            <a:r>
              <a:rPr lang="en-US" b="1" i="1" dirty="0" err="1" smtClean="0"/>
              <a:t>By:adittttt</a:t>
            </a:r>
            <a:endParaRPr lang="en-US" b="1" i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803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Pengaruh Daun Kelor (Moringa oleifera) Terhadap Pencegahan Stunting </vt:lpstr>
      <vt:lpstr>Slide 2</vt:lpstr>
      <vt:lpstr>Slide 3</vt:lpstr>
      <vt:lpstr>Slide 4</vt:lpstr>
      <vt:lpstr>Slide 5</vt:lpstr>
      <vt:lpstr>Terima kasihhh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Stunting</dc:title>
  <dc:creator>CBT</dc:creator>
  <cp:lastModifiedBy>CBT</cp:lastModifiedBy>
  <cp:revision>4</cp:revision>
  <dcterms:created xsi:type="dcterms:W3CDTF">2024-11-28T01:07:39Z</dcterms:created>
  <dcterms:modified xsi:type="dcterms:W3CDTF">2024-11-28T01:42:10Z</dcterms:modified>
</cp:coreProperties>
</file>