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2D4BE4-DB39-435D-B101-3077D461DE8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C3CB74-936F-4FCE-8045-4635718513F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C3CB74-936F-4FCE-8045-4635718513F6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FFD0DAAF-47D6-4D19-A2B4-D7D10373436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00FF7DD-F334-4D83-A37B-93516031168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D0DAAF-47D6-4D19-A2B4-D7D10373436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0FF7DD-F334-4D83-A37B-9351603116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D0DAAF-47D6-4D19-A2B4-D7D10373436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0FF7DD-F334-4D83-A37B-9351603116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D0DAAF-47D6-4D19-A2B4-D7D10373436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0FF7DD-F334-4D83-A37B-9351603116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FFD0DAAF-47D6-4D19-A2B4-D7D10373436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00FF7DD-F334-4D83-A37B-93516031168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D0DAAF-47D6-4D19-A2B4-D7D10373436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600FF7DD-F334-4D83-A37B-93516031168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D0DAAF-47D6-4D19-A2B4-D7D10373436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600FF7DD-F334-4D83-A37B-9351603116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D0DAAF-47D6-4D19-A2B4-D7D10373436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0FF7DD-F334-4D83-A37B-93516031168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D0DAAF-47D6-4D19-A2B4-D7D10373436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0FF7DD-F334-4D83-A37B-9351603116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FFD0DAAF-47D6-4D19-A2B4-D7D10373436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00FF7DD-F334-4D83-A37B-93516031168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FFD0DAAF-47D6-4D19-A2B4-D7D10373436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00FF7DD-F334-4D83-A37B-93516031168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FFD0DAAF-47D6-4D19-A2B4-D7D103734367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600FF7DD-F334-4D83-A37B-935160311682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6858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Literature Review: </a:t>
            </a:r>
            <a:r>
              <a:rPr lang="en-US" dirty="0" err="1" smtClean="0"/>
              <a:t>Terapi</a:t>
            </a:r>
            <a:r>
              <a:rPr lang="en-US" dirty="0" smtClean="0"/>
              <a:t> </a:t>
            </a:r>
            <a:r>
              <a:rPr lang="en-US" dirty="0" err="1" smtClean="0"/>
              <a:t>Bekam</a:t>
            </a:r>
            <a:r>
              <a:rPr lang="en-US" dirty="0" smtClean="0"/>
              <a:t> </a:t>
            </a:r>
            <a:r>
              <a:rPr lang="en-US" dirty="0" err="1" smtClean="0"/>
              <a:t>Menurunkan</a:t>
            </a:r>
            <a:r>
              <a:rPr lang="en-US" dirty="0" smtClean="0"/>
              <a:t> </a:t>
            </a:r>
            <a:r>
              <a:rPr lang="en-US" dirty="0" err="1" smtClean="0"/>
              <a:t>Nyeri</a:t>
            </a:r>
            <a:r>
              <a:rPr lang="en-US" dirty="0" smtClean="0"/>
              <a:t> </a:t>
            </a:r>
            <a:r>
              <a:rPr lang="en-US" dirty="0" err="1" smtClean="0"/>
              <a:t>Dismenore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90800"/>
            <a:ext cx="6400800" cy="1676400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MUSLIHADI</a:t>
            </a:r>
            <a:endParaRPr lang="en-US" sz="54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 smtClean="0"/>
              <a:t>PENDAHULUAN</a:t>
            </a:r>
          </a:p>
          <a:p>
            <a:r>
              <a:rPr lang="en-US" dirty="0" err="1" smtClean="0"/>
              <a:t>Dismenore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nyeri</a:t>
            </a:r>
            <a:r>
              <a:rPr lang="en-US" dirty="0" smtClean="0"/>
              <a:t> </a:t>
            </a:r>
            <a:r>
              <a:rPr lang="en-US" dirty="0" err="1" smtClean="0"/>
              <a:t>perut</a:t>
            </a:r>
            <a:r>
              <a:rPr lang="en-US" dirty="0" smtClean="0"/>
              <a:t> </a:t>
            </a:r>
            <a:r>
              <a:rPr lang="en-US" dirty="0" err="1" smtClean="0"/>
              <a:t>saat</a:t>
            </a:r>
            <a:r>
              <a:rPr lang="en-US" dirty="0" smtClean="0"/>
              <a:t> </a:t>
            </a:r>
            <a:r>
              <a:rPr lang="en-US" dirty="0" err="1" smtClean="0"/>
              <a:t>menstruasi</a:t>
            </a:r>
            <a:endParaRPr lang="en-US" dirty="0" smtClean="0"/>
          </a:p>
          <a:p>
            <a:r>
              <a:rPr lang="en-US" dirty="0" smtClean="0"/>
              <a:t>yang </a:t>
            </a:r>
            <a:r>
              <a:rPr lang="en-US" dirty="0" err="1" smtClean="0"/>
              <a:t>biasa</a:t>
            </a:r>
            <a:r>
              <a:rPr lang="en-US" dirty="0" smtClean="0"/>
              <a:t>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awal</a:t>
            </a:r>
            <a:r>
              <a:rPr lang="en-US" dirty="0" smtClean="0"/>
              <a:t> </a:t>
            </a:r>
            <a:r>
              <a:rPr lang="en-US" dirty="0" err="1" smtClean="0"/>
              <a:t>siklus</a:t>
            </a:r>
            <a:r>
              <a:rPr lang="en-US" dirty="0" smtClean="0"/>
              <a:t> </a:t>
            </a:r>
            <a:r>
              <a:rPr lang="en-US" dirty="0" err="1" smtClean="0"/>
              <a:t>menstruasi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Dismenore</a:t>
            </a:r>
            <a:r>
              <a:rPr lang="en-US" dirty="0" smtClean="0"/>
              <a:t> </a:t>
            </a:r>
            <a:r>
              <a:rPr lang="en-US" dirty="0" err="1" smtClean="0"/>
              <a:t>terdiri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dismenore</a:t>
            </a:r>
            <a:r>
              <a:rPr lang="en-US" dirty="0" smtClean="0"/>
              <a:t> primer </a:t>
            </a:r>
            <a:r>
              <a:rPr lang="en-US" dirty="0" err="1" smtClean="0"/>
              <a:t>dan</a:t>
            </a:r>
            <a:endParaRPr lang="en-US" dirty="0" smtClean="0"/>
          </a:p>
          <a:p>
            <a:r>
              <a:rPr lang="en-US" dirty="0" err="1" smtClean="0"/>
              <a:t>sekunder</a:t>
            </a:r>
            <a:r>
              <a:rPr lang="en-US" dirty="0" smtClean="0"/>
              <a:t>. </a:t>
            </a:r>
            <a:r>
              <a:rPr lang="en-US" dirty="0" err="1" smtClean="0"/>
              <a:t>Dismenore</a:t>
            </a:r>
            <a:r>
              <a:rPr lang="en-US" dirty="0" smtClean="0"/>
              <a:t> primer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nyeri</a:t>
            </a:r>
            <a:endParaRPr lang="en-US" dirty="0" smtClean="0"/>
          </a:p>
          <a:p>
            <a:r>
              <a:rPr lang="en-US" dirty="0" err="1" smtClean="0"/>
              <a:t>perut</a:t>
            </a:r>
            <a:r>
              <a:rPr lang="en-US" dirty="0" smtClean="0"/>
              <a:t> yang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hipertonus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endParaRPr lang="en-US" dirty="0" smtClean="0"/>
          </a:p>
          <a:p>
            <a:r>
              <a:rPr lang="en-US" dirty="0" err="1" smtClean="0"/>
              <a:t>vasokonstriksi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myometrium</a:t>
            </a:r>
            <a:r>
              <a:rPr lang="en-US" dirty="0" smtClean="0"/>
              <a:t>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terjadi</a:t>
            </a:r>
            <a:endParaRPr lang="en-US" dirty="0" smtClean="0"/>
          </a:p>
          <a:p>
            <a:r>
              <a:rPr lang="en-US" dirty="0" err="1" smtClean="0"/>
              <a:t>iskemia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nyeri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</a:t>
            </a:r>
            <a:r>
              <a:rPr lang="en-US" dirty="0" err="1" smtClean="0"/>
              <a:t>bawah</a:t>
            </a:r>
            <a:r>
              <a:rPr lang="en-US" dirty="0" smtClean="0"/>
              <a:t> </a:t>
            </a:r>
            <a:r>
              <a:rPr lang="en-US" dirty="0" err="1" smtClean="0"/>
              <a:t>perut</a:t>
            </a:r>
            <a:r>
              <a:rPr lang="en-US" dirty="0" smtClean="0"/>
              <a:t> </a:t>
            </a:r>
            <a:r>
              <a:rPr lang="en-US" dirty="0" err="1" smtClean="0"/>
              <a:t>saat</a:t>
            </a:r>
            <a:endParaRPr lang="en-US" dirty="0" smtClean="0"/>
          </a:p>
          <a:p>
            <a:r>
              <a:rPr lang="en-US" dirty="0" err="1" smtClean="0"/>
              <a:t>menstruasi</a:t>
            </a:r>
            <a:r>
              <a:rPr lang="en-US" dirty="0" smtClean="0"/>
              <a:t>, </a:t>
            </a:r>
            <a:r>
              <a:rPr lang="en-US" dirty="0" err="1" smtClean="0"/>
              <a:t>sedangkan</a:t>
            </a:r>
            <a:r>
              <a:rPr lang="en-US" dirty="0" smtClean="0"/>
              <a:t> </a:t>
            </a:r>
            <a:r>
              <a:rPr lang="en-US" dirty="0" err="1" smtClean="0"/>
              <a:t>dismenore</a:t>
            </a:r>
            <a:r>
              <a:rPr lang="en-US" dirty="0" smtClean="0"/>
              <a:t> </a:t>
            </a:r>
            <a:r>
              <a:rPr lang="en-US" dirty="0" err="1" smtClean="0"/>
              <a:t>sekunder</a:t>
            </a:r>
            <a:r>
              <a:rPr lang="en-US" dirty="0" smtClean="0"/>
              <a:t> </a:t>
            </a:r>
            <a:r>
              <a:rPr lang="en-US" dirty="0" err="1" smtClean="0"/>
              <a:t>terjadi</a:t>
            </a:r>
            <a:endParaRPr lang="en-US" dirty="0" smtClean="0"/>
          </a:p>
          <a:p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adanya</a:t>
            </a:r>
            <a:r>
              <a:rPr lang="en-US" dirty="0" smtClean="0"/>
              <a:t> </a:t>
            </a:r>
            <a:r>
              <a:rPr lang="en-US" dirty="0" err="1" smtClean="0"/>
              <a:t>kelainan</a:t>
            </a:r>
            <a:r>
              <a:rPr lang="en-US" dirty="0" smtClean="0"/>
              <a:t> </a:t>
            </a:r>
            <a:r>
              <a:rPr lang="en-US" dirty="0" err="1" smtClean="0"/>
              <a:t>ginekologis</a:t>
            </a:r>
            <a:r>
              <a:rPr lang="en-US" dirty="0" smtClean="0"/>
              <a:t> (</a:t>
            </a:r>
            <a:r>
              <a:rPr lang="en-US" dirty="0" err="1" smtClean="0"/>
              <a:t>Larasati</a:t>
            </a:r>
            <a:r>
              <a:rPr lang="en-US" dirty="0" smtClean="0"/>
              <a:t> &amp;</a:t>
            </a:r>
          </a:p>
          <a:p>
            <a:r>
              <a:rPr lang="en-US" dirty="0" err="1" smtClean="0"/>
              <a:t>Alatas</a:t>
            </a:r>
            <a:r>
              <a:rPr lang="en-US" dirty="0" smtClean="0"/>
              <a:t>, 2016)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 err="1" smtClean="0"/>
              <a:t>Terdapat</a:t>
            </a:r>
            <a:r>
              <a:rPr lang="en-US" dirty="0" smtClean="0"/>
              <a:t> </a:t>
            </a:r>
            <a:r>
              <a:rPr lang="en-US" dirty="0" err="1" smtClean="0"/>
              <a:t>beberapa</a:t>
            </a:r>
            <a:r>
              <a:rPr lang="en-US" dirty="0" smtClean="0"/>
              <a:t> </a:t>
            </a:r>
            <a:r>
              <a:rPr lang="en-US" dirty="0" err="1" smtClean="0"/>
              <a:t>cara</a:t>
            </a:r>
            <a:r>
              <a:rPr lang="en-US" dirty="0" smtClean="0"/>
              <a:t> </a:t>
            </a:r>
            <a:r>
              <a:rPr lang="en-US" dirty="0" err="1" smtClean="0"/>
              <a:t>mengatasi</a:t>
            </a:r>
            <a:r>
              <a:rPr lang="en-US" dirty="0" smtClean="0"/>
              <a:t> </a:t>
            </a:r>
            <a:r>
              <a:rPr lang="en-US" dirty="0" err="1" smtClean="0"/>
              <a:t>dismenore</a:t>
            </a:r>
            <a:endParaRPr lang="en-US" dirty="0" smtClean="0"/>
          </a:p>
          <a:p>
            <a:r>
              <a:rPr lang="en-US" dirty="0" smtClean="0"/>
              <a:t>yang </a:t>
            </a:r>
            <a:r>
              <a:rPr lang="en-US" dirty="0" err="1" smtClean="0"/>
              <a:t>biasa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remaja</a:t>
            </a:r>
            <a:r>
              <a:rPr lang="en-US" dirty="0" smtClean="0"/>
              <a:t>, </a:t>
            </a:r>
            <a:r>
              <a:rPr lang="en-US" dirty="0" err="1" smtClean="0"/>
              <a:t>yaitu</a:t>
            </a:r>
            <a:r>
              <a:rPr lang="en-US" dirty="0" smtClean="0"/>
              <a:t> </a:t>
            </a:r>
            <a:r>
              <a:rPr lang="en-US" dirty="0" err="1" smtClean="0"/>
              <a:t>minum</a:t>
            </a:r>
            <a:endParaRPr lang="en-US" dirty="0" smtClean="0"/>
          </a:p>
          <a:p>
            <a:r>
              <a:rPr lang="en-US" dirty="0" err="1" smtClean="0"/>
              <a:t>jamu</a:t>
            </a:r>
            <a:r>
              <a:rPr lang="en-US" dirty="0" smtClean="0"/>
              <a:t>, </a:t>
            </a:r>
            <a:r>
              <a:rPr lang="en-US" dirty="0" err="1" smtClean="0"/>
              <a:t>pemijatan</a:t>
            </a:r>
            <a:r>
              <a:rPr lang="en-US" dirty="0" smtClean="0"/>
              <a:t>, </a:t>
            </a:r>
            <a:r>
              <a:rPr lang="en-US" dirty="0" err="1" smtClean="0"/>
              <a:t>istirahat</a:t>
            </a:r>
            <a:r>
              <a:rPr lang="en-US" dirty="0" smtClean="0"/>
              <a:t> yang </a:t>
            </a:r>
            <a:r>
              <a:rPr lang="en-US" dirty="0" err="1" smtClean="0"/>
              <a:t>cukup</a:t>
            </a:r>
            <a:r>
              <a:rPr lang="en-US" dirty="0" smtClean="0"/>
              <a:t>,</a:t>
            </a:r>
          </a:p>
          <a:p>
            <a:r>
              <a:rPr lang="en-US" dirty="0" err="1" smtClean="0"/>
              <a:t>memosisikan</a:t>
            </a:r>
            <a:r>
              <a:rPr lang="en-US" dirty="0" smtClean="0"/>
              <a:t> </a:t>
            </a:r>
            <a:r>
              <a:rPr lang="en-US" dirty="0" err="1" smtClean="0"/>
              <a:t>diri</a:t>
            </a:r>
            <a:r>
              <a:rPr lang="en-US" dirty="0" smtClean="0"/>
              <a:t> knee chest, </a:t>
            </a:r>
            <a:r>
              <a:rPr lang="en-US" dirty="0" err="1" smtClean="0"/>
              <a:t>melakukan</a:t>
            </a:r>
            <a:r>
              <a:rPr lang="en-US" dirty="0" smtClean="0"/>
              <a:t> </a:t>
            </a:r>
            <a:r>
              <a:rPr lang="en-US" dirty="0" err="1" smtClean="0"/>
              <a:t>relaksasi</a:t>
            </a:r>
            <a:endParaRPr lang="en-US" dirty="0" smtClean="0"/>
          </a:p>
          <a:p>
            <a:r>
              <a:rPr lang="en-US" dirty="0" err="1" smtClean="0"/>
              <a:t>nafas</a:t>
            </a:r>
            <a:r>
              <a:rPr lang="en-US" dirty="0" smtClean="0"/>
              <a:t>, </a:t>
            </a:r>
            <a:r>
              <a:rPr lang="en-US" dirty="0" err="1" smtClean="0"/>
              <a:t>kompres</a:t>
            </a:r>
            <a:r>
              <a:rPr lang="en-US" dirty="0" smtClean="0"/>
              <a:t> </a:t>
            </a:r>
            <a:r>
              <a:rPr lang="en-US" dirty="0" err="1" smtClean="0"/>
              <a:t>hangat</a:t>
            </a:r>
            <a:r>
              <a:rPr lang="en-US" dirty="0" smtClean="0"/>
              <a:t>, </a:t>
            </a:r>
            <a:r>
              <a:rPr lang="en-US" dirty="0" err="1" smtClean="0"/>
              <a:t>kompres</a:t>
            </a:r>
            <a:r>
              <a:rPr lang="en-US" dirty="0" smtClean="0"/>
              <a:t> </a:t>
            </a:r>
            <a:r>
              <a:rPr lang="en-US" dirty="0" err="1" smtClean="0"/>
              <a:t>dingin</a:t>
            </a:r>
            <a:r>
              <a:rPr lang="en-US" dirty="0" smtClean="0"/>
              <a:t>, abdominal</a:t>
            </a:r>
          </a:p>
          <a:p>
            <a:r>
              <a:rPr lang="en-US" dirty="0" smtClean="0"/>
              <a:t>stretching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teknik</a:t>
            </a:r>
            <a:r>
              <a:rPr lang="en-US" dirty="0" smtClean="0"/>
              <a:t> imagery guided. Cara</a:t>
            </a:r>
          </a:p>
          <a:p>
            <a:r>
              <a:rPr lang="en-US" dirty="0" err="1" smtClean="0"/>
              <a:t>tersebut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penanganan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non</a:t>
            </a:r>
          </a:p>
          <a:p>
            <a:r>
              <a:rPr lang="en-US" dirty="0" err="1" smtClean="0"/>
              <a:t>farmakologi</a:t>
            </a:r>
            <a:r>
              <a:rPr lang="en-US" dirty="0" smtClean="0"/>
              <a:t>, </a:t>
            </a:r>
            <a:r>
              <a:rPr lang="en-US" dirty="0" err="1" smtClean="0"/>
              <a:t>sedangkan</a:t>
            </a:r>
            <a:r>
              <a:rPr lang="en-US" dirty="0" smtClean="0"/>
              <a:t> </a:t>
            </a:r>
            <a:r>
              <a:rPr lang="en-US" dirty="0" err="1" smtClean="0"/>
              <a:t>cara</a:t>
            </a:r>
            <a:r>
              <a:rPr lang="en-US" dirty="0" smtClean="0"/>
              <a:t> </a:t>
            </a:r>
            <a:r>
              <a:rPr lang="en-US" dirty="0" err="1" smtClean="0"/>
              <a:t>farmakologi</a:t>
            </a:r>
            <a:r>
              <a:rPr lang="en-US" dirty="0" smtClean="0"/>
              <a:t> </a:t>
            </a:r>
            <a:r>
              <a:rPr lang="en-US" dirty="0" err="1" smtClean="0"/>
              <a:t>yaitu</a:t>
            </a:r>
            <a:endParaRPr lang="en-US" dirty="0" smtClean="0"/>
          </a:p>
          <a:p>
            <a:r>
              <a:rPr lang="en-US" dirty="0" err="1" smtClean="0"/>
              <a:t>analgetic</a:t>
            </a:r>
            <a:r>
              <a:rPr lang="en-US" dirty="0" smtClean="0"/>
              <a:t>, </a:t>
            </a:r>
            <a:r>
              <a:rPr lang="en-US" dirty="0" err="1" smtClean="0"/>
              <a:t>terapi</a:t>
            </a:r>
            <a:r>
              <a:rPr lang="en-US" dirty="0" smtClean="0"/>
              <a:t> hormonal,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terapi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endParaRPr lang="en-US" dirty="0" smtClean="0"/>
          </a:p>
          <a:p>
            <a:r>
              <a:rPr lang="en-US" dirty="0" err="1" smtClean="0"/>
              <a:t>minum</a:t>
            </a:r>
            <a:r>
              <a:rPr lang="en-US" dirty="0" smtClean="0"/>
              <a:t> </a:t>
            </a:r>
            <a:r>
              <a:rPr lang="en-US" dirty="0" err="1" smtClean="0"/>
              <a:t>obat</a:t>
            </a:r>
            <a:r>
              <a:rPr lang="en-US" dirty="0" smtClean="0"/>
              <a:t> </a:t>
            </a:r>
            <a:r>
              <a:rPr lang="en-US" dirty="0" err="1" smtClean="0"/>
              <a:t>analgesik</a:t>
            </a:r>
            <a:r>
              <a:rPr lang="en-US" dirty="0" smtClean="0"/>
              <a:t> </a:t>
            </a:r>
            <a:r>
              <a:rPr lang="en-US" dirty="0" err="1" smtClean="0"/>
              <a:t>golongan</a:t>
            </a:r>
            <a:r>
              <a:rPr lang="en-US" dirty="0" smtClean="0"/>
              <a:t> NSAID (</a:t>
            </a:r>
            <a:r>
              <a:rPr lang="en-US" dirty="0" err="1" smtClean="0"/>
              <a:t>Widyanthi</a:t>
            </a:r>
            <a:endParaRPr lang="en-US" dirty="0" smtClean="0"/>
          </a:p>
          <a:p>
            <a:r>
              <a:rPr lang="en-US" dirty="0" smtClean="0"/>
              <a:t>et al., 2021) (</a:t>
            </a:r>
            <a:r>
              <a:rPr lang="en-US" dirty="0" err="1" smtClean="0"/>
              <a:t>Anggriani</a:t>
            </a:r>
            <a:r>
              <a:rPr lang="en-US" dirty="0" smtClean="0"/>
              <a:t> et al., 2021). Cara</a:t>
            </a:r>
          </a:p>
          <a:p>
            <a:r>
              <a:rPr lang="en-US" dirty="0" err="1" smtClean="0"/>
              <a:t>farmakologi</a:t>
            </a:r>
            <a:r>
              <a:rPr lang="en-US" dirty="0" smtClean="0"/>
              <a:t> yang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jangka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endParaRPr lang="en-US" dirty="0" smtClean="0"/>
          </a:p>
          <a:p>
            <a:r>
              <a:rPr lang="en-US" dirty="0" smtClean="0"/>
              <a:t>lama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menyebabkan</a:t>
            </a:r>
            <a:r>
              <a:rPr lang="en-US" dirty="0" smtClean="0"/>
              <a:t> </a:t>
            </a:r>
            <a:r>
              <a:rPr lang="en-US" dirty="0" err="1" smtClean="0"/>
              <a:t>efek</a:t>
            </a:r>
            <a:r>
              <a:rPr lang="en-US" dirty="0" smtClean="0"/>
              <a:t> </a:t>
            </a:r>
            <a:r>
              <a:rPr lang="en-US" dirty="0" err="1" smtClean="0"/>
              <a:t>samping</a:t>
            </a:r>
            <a:r>
              <a:rPr lang="en-US" dirty="0" smtClean="0"/>
              <a:t>, </a:t>
            </a:r>
            <a:r>
              <a:rPr lang="en-US" dirty="0" err="1" smtClean="0"/>
              <a:t>sehingga</a:t>
            </a:r>
            <a:endParaRPr lang="en-US" dirty="0" smtClean="0"/>
          </a:p>
          <a:p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jarang</a:t>
            </a:r>
            <a:r>
              <a:rPr lang="en-US" dirty="0" smtClean="0"/>
              <a:t> </a:t>
            </a:r>
            <a:r>
              <a:rPr lang="en-US" dirty="0" err="1" smtClean="0"/>
              <a:t>pengobatan</a:t>
            </a:r>
            <a:r>
              <a:rPr lang="en-US" dirty="0" smtClean="0"/>
              <a:t> </a:t>
            </a:r>
            <a:r>
              <a:rPr lang="en-US" dirty="0" err="1" smtClean="0"/>
              <a:t>tradisional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salah</a:t>
            </a:r>
            <a:endParaRPr lang="en-US" dirty="0" smtClean="0"/>
          </a:p>
          <a:p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solusinya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METODE</a:t>
            </a:r>
          </a:p>
          <a:p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</a:t>
            </a:r>
            <a:r>
              <a:rPr lang="en-US" dirty="0" err="1" smtClean="0"/>
              <a:t>metode</a:t>
            </a:r>
            <a:r>
              <a:rPr lang="en-US" dirty="0" smtClean="0"/>
              <a:t> literature</a:t>
            </a:r>
          </a:p>
          <a:p>
            <a:r>
              <a:rPr lang="en-US" dirty="0" smtClean="0"/>
              <a:t>review. Data yang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yaitu</a:t>
            </a:r>
            <a:r>
              <a:rPr lang="en-US" dirty="0" smtClean="0"/>
              <a:t> </a:t>
            </a:r>
            <a:r>
              <a:rPr lang="en-US" dirty="0" err="1" smtClean="0"/>
              <a:t>artikel</a:t>
            </a:r>
            <a:r>
              <a:rPr lang="en-US" dirty="0" smtClean="0"/>
              <a:t> </a:t>
            </a:r>
            <a:r>
              <a:rPr lang="en-US" dirty="0" err="1" smtClean="0"/>
              <a:t>jurnal</a:t>
            </a:r>
            <a:endParaRPr lang="en-US" dirty="0" smtClean="0"/>
          </a:p>
          <a:p>
            <a:r>
              <a:rPr lang="en-US" dirty="0" smtClean="0"/>
              <a:t>yang </a:t>
            </a:r>
            <a:r>
              <a:rPr lang="en-US" dirty="0" err="1" smtClean="0"/>
              <a:t>terindeks</a:t>
            </a:r>
            <a:r>
              <a:rPr lang="en-US" dirty="0" smtClean="0"/>
              <a:t> </a:t>
            </a:r>
            <a:r>
              <a:rPr lang="en-US" dirty="0" err="1" smtClean="0"/>
              <a:t>Sinta</a:t>
            </a:r>
            <a:r>
              <a:rPr lang="en-US" dirty="0" smtClean="0"/>
              <a:t> </a:t>
            </a:r>
            <a:r>
              <a:rPr lang="en-US" dirty="0" err="1" smtClean="0"/>
              <a:t>Kementerian</a:t>
            </a:r>
            <a:r>
              <a:rPr lang="en-US" dirty="0" smtClean="0"/>
              <a:t> </a:t>
            </a:r>
            <a:r>
              <a:rPr lang="en-US" dirty="0" err="1" smtClean="0"/>
              <a:t>Riset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endParaRPr lang="en-US" dirty="0" smtClean="0"/>
          </a:p>
          <a:p>
            <a:r>
              <a:rPr lang="en-US" dirty="0" err="1" smtClean="0"/>
              <a:t>Teknologi</a:t>
            </a:r>
            <a:r>
              <a:rPr lang="en-US" dirty="0" smtClean="0"/>
              <a:t>/ </a:t>
            </a:r>
            <a:r>
              <a:rPr lang="en-US" dirty="0" err="1" smtClean="0"/>
              <a:t>Badan</a:t>
            </a:r>
            <a:r>
              <a:rPr lang="en-US" dirty="0" smtClean="0"/>
              <a:t> </a:t>
            </a:r>
            <a:r>
              <a:rPr lang="en-US" dirty="0" err="1" smtClean="0"/>
              <a:t>Riset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Inovasi</a:t>
            </a:r>
            <a:r>
              <a:rPr lang="en-US" dirty="0" smtClean="0"/>
              <a:t> </a:t>
            </a:r>
            <a:r>
              <a:rPr lang="en-US" dirty="0" err="1" smtClean="0"/>
              <a:t>Nasional</a:t>
            </a:r>
            <a:endParaRPr lang="en-US" dirty="0" smtClean="0"/>
          </a:p>
          <a:p>
            <a:r>
              <a:rPr lang="en-US" dirty="0" smtClean="0"/>
              <a:t>minimal 10 </a:t>
            </a:r>
            <a:r>
              <a:rPr lang="en-US" dirty="0" err="1" smtClean="0"/>
              <a:t>tahun</a:t>
            </a:r>
            <a:r>
              <a:rPr lang="en-US" dirty="0" smtClean="0"/>
              <a:t> </a:t>
            </a:r>
            <a:r>
              <a:rPr lang="en-US" dirty="0" err="1" smtClean="0"/>
              <a:t>terakhir</a:t>
            </a:r>
            <a:r>
              <a:rPr lang="en-US" dirty="0" smtClean="0"/>
              <a:t> </a:t>
            </a:r>
            <a:r>
              <a:rPr lang="en-US" dirty="0" err="1" smtClean="0"/>
              <a:t>yaitu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tahun</a:t>
            </a:r>
            <a:r>
              <a:rPr lang="en-US" dirty="0" smtClean="0"/>
              <a:t> 2013</a:t>
            </a:r>
          </a:p>
          <a:p>
            <a:r>
              <a:rPr lang="en-US" dirty="0" err="1" smtClean="0"/>
              <a:t>sampai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2023 yang </a:t>
            </a:r>
            <a:r>
              <a:rPr lang="en-US" dirty="0" err="1" smtClean="0"/>
              <a:t>diakses</a:t>
            </a:r>
            <a:r>
              <a:rPr lang="en-US" dirty="0" smtClean="0"/>
              <a:t> </a:t>
            </a:r>
            <a:r>
              <a:rPr lang="en-US" dirty="0" err="1" smtClean="0"/>
              <a:t>melalui</a:t>
            </a:r>
            <a:r>
              <a:rPr lang="en-US" dirty="0" smtClean="0"/>
              <a:t> </a:t>
            </a:r>
            <a:r>
              <a:rPr lang="en-US" dirty="0" err="1" smtClean="0"/>
              <a:t>laman</a:t>
            </a:r>
            <a:endParaRPr lang="en-US" dirty="0" smtClean="0"/>
          </a:p>
          <a:p>
            <a:r>
              <a:rPr lang="en-US" dirty="0" err="1" smtClean="0"/>
              <a:t>google</a:t>
            </a:r>
            <a:r>
              <a:rPr lang="en-US" dirty="0" smtClean="0"/>
              <a:t> scholar. </a:t>
            </a:r>
            <a:r>
              <a:rPr lang="en-US" dirty="0" err="1" smtClean="0"/>
              <a:t>Kata</a:t>
            </a:r>
            <a:r>
              <a:rPr lang="en-US" dirty="0" smtClean="0"/>
              <a:t> </a:t>
            </a:r>
            <a:r>
              <a:rPr lang="en-US" dirty="0" err="1" smtClean="0"/>
              <a:t>kunci</a:t>
            </a:r>
            <a:r>
              <a:rPr lang="en-US" dirty="0" smtClean="0"/>
              <a:t> yang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endParaRPr lang="en-US" dirty="0" smtClean="0"/>
          </a:p>
          <a:p>
            <a:r>
              <a:rPr lang="en-US" dirty="0" err="1" smtClean="0"/>
              <a:t>pencarian</a:t>
            </a:r>
            <a:r>
              <a:rPr lang="en-US" dirty="0" smtClean="0"/>
              <a:t> </a:t>
            </a:r>
            <a:r>
              <a:rPr lang="en-US" dirty="0" err="1" smtClean="0"/>
              <a:t>artikel</a:t>
            </a:r>
            <a:r>
              <a:rPr lang="en-US" dirty="0" smtClean="0"/>
              <a:t> </a:t>
            </a:r>
            <a:r>
              <a:rPr lang="en-US" dirty="0" err="1" smtClean="0"/>
              <a:t>yaitu</a:t>
            </a:r>
            <a:r>
              <a:rPr lang="en-US" dirty="0" smtClean="0"/>
              <a:t> </a:t>
            </a:r>
            <a:r>
              <a:rPr lang="en-US" dirty="0" err="1" smtClean="0"/>
              <a:t>Bekam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Dismenorea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Kriteria</a:t>
            </a:r>
            <a:r>
              <a:rPr lang="en-US" dirty="0" smtClean="0"/>
              <a:t> </a:t>
            </a:r>
            <a:r>
              <a:rPr lang="en-US" dirty="0" err="1" smtClean="0"/>
              <a:t>inklusi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yaitu</a:t>
            </a:r>
            <a:r>
              <a:rPr lang="en-US" dirty="0" smtClean="0"/>
              <a:t> </a:t>
            </a:r>
            <a:r>
              <a:rPr lang="en-US" dirty="0" err="1" smtClean="0"/>
              <a:t>artikel</a:t>
            </a:r>
            <a:endParaRPr lang="en-US" dirty="0" smtClean="0"/>
          </a:p>
          <a:p>
            <a:r>
              <a:rPr lang="en-US" dirty="0" err="1" smtClean="0"/>
              <a:t>berasal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Indonesia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tema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endParaRPr lang="en-US" dirty="0" smtClean="0"/>
          </a:p>
          <a:p>
            <a:r>
              <a:rPr lang="en-US" dirty="0" err="1" smtClean="0"/>
              <a:t>intervensi</a:t>
            </a:r>
            <a:r>
              <a:rPr lang="en-US" dirty="0" smtClean="0"/>
              <a:t> </a:t>
            </a:r>
            <a:r>
              <a:rPr lang="en-US" dirty="0" err="1" smtClean="0"/>
              <a:t>terapi</a:t>
            </a:r>
            <a:r>
              <a:rPr lang="en-US" dirty="0" smtClean="0"/>
              <a:t> </a:t>
            </a:r>
            <a:r>
              <a:rPr lang="en-US" dirty="0" err="1" smtClean="0"/>
              <a:t>bekam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nyeri</a:t>
            </a:r>
            <a:endParaRPr lang="en-US" dirty="0" smtClean="0"/>
          </a:p>
          <a:p>
            <a:r>
              <a:rPr lang="en-US" dirty="0" err="1" smtClean="0"/>
              <a:t>dismenorea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HASIL</a:t>
            </a:r>
          </a:p>
          <a:p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cara</a:t>
            </a:r>
            <a:endParaRPr lang="en-US" dirty="0" smtClean="0"/>
          </a:p>
          <a:p>
            <a:r>
              <a:rPr lang="en-US" dirty="0" err="1" smtClean="0"/>
              <a:t>menelusur</a:t>
            </a:r>
            <a:r>
              <a:rPr lang="en-US" dirty="0" smtClean="0"/>
              <a:t> </a:t>
            </a:r>
            <a:r>
              <a:rPr lang="en-US" dirty="0" err="1" smtClean="0"/>
              <a:t>sumber</a:t>
            </a:r>
            <a:r>
              <a:rPr lang="en-US" dirty="0" smtClean="0"/>
              <a:t> </a:t>
            </a:r>
            <a:r>
              <a:rPr lang="en-US" dirty="0" err="1" smtClean="0"/>
              <a:t>google</a:t>
            </a:r>
            <a:r>
              <a:rPr lang="en-US" dirty="0" smtClean="0"/>
              <a:t> scholar. </a:t>
            </a:r>
            <a:r>
              <a:rPr lang="en-US" dirty="0" err="1" smtClean="0"/>
              <a:t>Pemilihan</a:t>
            </a:r>
            <a:endParaRPr lang="en-US" dirty="0" smtClean="0"/>
          </a:p>
          <a:p>
            <a:r>
              <a:rPr lang="en-US" dirty="0" err="1" smtClean="0"/>
              <a:t>jurnal</a:t>
            </a:r>
            <a:r>
              <a:rPr lang="en-US" dirty="0" smtClean="0"/>
              <a:t> </a:t>
            </a:r>
            <a:r>
              <a:rPr lang="en-US" dirty="0" err="1" smtClean="0"/>
              <a:t>diawali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identifikasi</a:t>
            </a:r>
            <a:r>
              <a:rPr lang="en-US" dirty="0" smtClean="0"/>
              <a:t> </a:t>
            </a:r>
            <a:r>
              <a:rPr lang="en-US" dirty="0" err="1" smtClean="0"/>
              <a:t>judul</a:t>
            </a:r>
            <a:r>
              <a:rPr lang="en-US" dirty="0" smtClean="0"/>
              <a:t> </a:t>
            </a:r>
            <a:r>
              <a:rPr lang="en-US" dirty="0" err="1" smtClean="0"/>
              <a:t>jurnal</a:t>
            </a:r>
            <a:r>
              <a:rPr lang="en-US" dirty="0" smtClean="0"/>
              <a:t>,</a:t>
            </a:r>
          </a:p>
          <a:p>
            <a:r>
              <a:rPr lang="en-US" dirty="0" err="1" smtClean="0"/>
              <a:t>skrining</a:t>
            </a:r>
            <a:r>
              <a:rPr lang="en-US" dirty="0" smtClean="0"/>
              <a:t> </a:t>
            </a:r>
            <a:r>
              <a:rPr lang="en-US" dirty="0" err="1" smtClean="0"/>
              <a:t>akreditasi</a:t>
            </a:r>
            <a:r>
              <a:rPr lang="en-US" dirty="0" smtClean="0"/>
              <a:t> </a:t>
            </a:r>
            <a:r>
              <a:rPr lang="en-US" dirty="0" err="1" smtClean="0"/>
              <a:t>jurnal</a:t>
            </a:r>
            <a:r>
              <a:rPr lang="en-US" dirty="0" smtClean="0"/>
              <a:t>, </a:t>
            </a:r>
            <a:r>
              <a:rPr lang="en-US" dirty="0" err="1" smtClean="0"/>
              <a:t>skrining</a:t>
            </a:r>
            <a:r>
              <a:rPr lang="en-US" dirty="0" smtClean="0"/>
              <a:t> </a:t>
            </a:r>
            <a:r>
              <a:rPr lang="en-US" dirty="0" err="1" smtClean="0"/>
              <a:t>inklusi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endParaRPr lang="en-US" dirty="0" smtClean="0"/>
          </a:p>
          <a:p>
            <a:r>
              <a:rPr lang="en-US" dirty="0" err="1" smtClean="0"/>
              <a:t>skrining</a:t>
            </a:r>
            <a:r>
              <a:rPr lang="en-US" dirty="0" smtClean="0"/>
              <a:t> </a:t>
            </a:r>
            <a:r>
              <a:rPr lang="en-US" dirty="0" err="1" smtClean="0"/>
              <a:t>kelayakan</a:t>
            </a:r>
            <a:r>
              <a:rPr lang="en-US" dirty="0" smtClean="0"/>
              <a:t>.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identifikasi</a:t>
            </a:r>
            <a:r>
              <a:rPr lang="en-US" dirty="0" smtClean="0"/>
              <a:t> </a:t>
            </a:r>
            <a:r>
              <a:rPr lang="en-US" dirty="0" err="1" smtClean="0"/>
              <a:t>judul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4413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TERIMAKASI ATAS PERHATIAN YA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229600" cy="1600200"/>
          </a:xfrm>
        </p:spPr>
        <p:txBody>
          <a:bodyPr/>
          <a:lstStyle/>
          <a:p>
            <a:r>
              <a:rPr lang="en-US" dirty="0" smtClean="0"/>
              <a:t>SEKIAN DAN TERIMA KASI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194</TotalTime>
  <Words>295</Words>
  <Application>Microsoft Office PowerPoint</Application>
  <PresentationFormat>On-screen Show (4:3)</PresentationFormat>
  <Paragraphs>50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Foundry</vt:lpstr>
      <vt:lpstr>Literature Review: Terapi Bekam Menurunkan Nyeri Dismenore</vt:lpstr>
      <vt:lpstr>Slide 2</vt:lpstr>
      <vt:lpstr>Slide 3</vt:lpstr>
      <vt:lpstr>TERIMAKASI ATAS PERHATIAN YA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CBT</dc:creator>
  <cp:lastModifiedBy>CBT</cp:lastModifiedBy>
  <cp:revision>8</cp:revision>
  <dcterms:created xsi:type="dcterms:W3CDTF">2024-11-14T00:45:57Z</dcterms:created>
  <dcterms:modified xsi:type="dcterms:W3CDTF">2024-11-14T04:00:03Z</dcterms:modified>
</cp:coreProperties>
</file>