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D5848DF-E9DE-4BE1-932D-854812C53186}" type="datetimeFigureOut">
              <a:rPr lang="en-US" smtClean="0"/>
              <a:t>11/28/2024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A4496A-8222-444F-B687-87AFF345C9C7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A4496A-8222-444F-B687-87AFF345C9C7}" type="slidenum">
              <a:rPr lang="en-US" smtClean="0"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A4496A-8222-444F-B687-87AFF345C9C7}" type="slidenum">
              <a:rPr lang="en-US" smtClean="0"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A4496A-8222-444F-B687-87AFF345C9C7}" type="slidenum">
              <a:rPr lang="en-US" smtClean="0"/>
              <a:t>4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Rounded Rectangle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3BD15-ABF7-44B9-97D4-DE693C68A84A}" type="datetimeFigureOut">
              <a:rPr lang="en-US" smtClean="0"/>
              <a:t>11/28/2024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607A25F7-C372-4502-872A-FDC7C0AF9CC8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3BD15-ABF7-44B9-97D4-DE693C68A84A}" type="datetimeFigureOut">
              <a:rPr lang="en-US" smtClean="0"/>
              <a:t>11/28/2024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7A25F7-C372-4502-872A-FDC7C0AF9CC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3BD15-ABF7-44B9-97D4-DE693C68A84A}" type="datetimeFigureOut">
              <a:rPr lang="en-US" smtClean="0"/>
              <a:t>11/28/2024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7A25F7-C372-4502-872A-FDC7C0AF9CC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3BD15-ABF7-44B9-97D4-DE693C68A84A}" type="datetimeFigureOut">
              <a:rPr lang="en-US" smtClean="0"/>
              <a:t>11/28/2024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7A25F7-C372-4502-872A-FDC7C0AF9CC8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Rounded Rectangle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3BD15-ABF7-44B9-97D4-DE693C68A84A}" type="datetimeFigureOut">
              <a:rPr lang="en-US" smtClean="0"/>
              <a:t>11/28/2024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Rectangle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607A25F7-C372-4502-872A-FDC7C0AF9CC8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3BD15-ABF7-44B9-97D4-DE693C68A84A}" type="datetimeFigureOut">
              <a:rPr lang="en-US" smtClean="0"/>
              <a:t>11/28/2024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7A25F7-C372-4502-872A-FDC7C0AF9CC8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3BD15-ABF7-44B9-97D4-DE693C68A84A}" type="datetimeFigureOut">
              <a:rPr lang="en-US" smtClean="0"/>
              <a:t>11/28/2024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7A25F7-C372-4502-872A-FDC7C0AF9CC8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3BD15-ABF7-44B9-97D4-DE693C68A84A}" type="datetimeFigureOut">
              <a:rPr lang="en-US" smtClean="0"/>
              <a:t>11/28/2024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7A25F7-C372-4502-872A-FDC7C0AF9CC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3BD15-ABF7-44B9-97D4-DE693C68A84A}" type="datetimeFigureOut">
              <a:rPr lang="en-US" smtClean="0"/>
              <a:t>11/28/2024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7A25F7-C372-4502-872A-FDC7C0AF9CC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3BD15-ABF7-44B9-97D4-DE693C68A84A}" type="datetimeFigureOut">
              <a:rPr lang="en-US" smtClean="0"/>
              <a:t>11/28/2024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7A25F7-C372-4502-872A-FDC7C0AF9CC8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3BD15-ABF7-44B9-97D4-DE693C68A84A}" type="datetimeFigureOut">
              <a:rPr lang="en-US" smtClean="0"/>
              <a:t>11/28/2024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607A25F7-C372-4502-872A-FDC7C0AF9CC8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E593BD15-ABF7-44B9-97D4-DE693C68A84A}" type="datetimeFigureOut">
              <a:rPr lang="en-US" smtClean="0"/>
              <a:t>11/28/2024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607A25F7-C372-4502-872A-FDC7C0AF9CC8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1676400"/>
            <a:ext cx="7239000" cy="1219200"/>
          </a:xfrm>
        </p:spPr>
        <p:txBody>
          <a:bodyPr>
            <a:normAutofit fontScale="90000"/>
          </a:bodyPr>
          <a:lstStyle/>
          <a:p>
            <a:r>
              <a:rPr lang="en-US" dirty="0" err="1" smtClean="0"/>
              <a:t>Pengaruh</a:t>
            </a:r>
            <a:r>
              <a:rPr lang="en-US" dirty="0" smtClean="0"/>
              <a:t> Aromatherapy </a:t>
            </a:r>
            <a:r>
              <a:rPr lang="en-US" dirty="0" err="1" smtClean="0"/>
              <a:t>Terhadap</a:t>
            </a:r>
            <a:r>
              <a:rPr lang="en-US" dirty="0" smtClean="0"/>
              <a:t> </a:t>
            </a:r>
            <a:r>
              <a:rPr lang="en-US" dirty="0" err="1" smtClean="0"/>
              <a:t>Penurunan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Tingkat </a:t>
            </a:r>
            <a:r>
              <a:rPr lang="en-US" dirty="0" err="1" smtClean="0"/>
              <a:t>Nyeri</a:t>
            </a:r>
            <a:r>
              <a:rPr lang="en-US" dirty="0" smtClean="0"/>
              <a:t> </a:t>
            </a:r>
            <a:r>
              <a:rPr lang="en-US" dirty="0" err="1" smtClean="0"/>
              <a:t>Persalinan</a:t>
            </a:r>
            <a:r>
              <a:rPr lang="en-US" dirty="0" smtClean="0"/>
              <a:t> Kala I</a:t>
            </a:r>
            <a:endParaRPr lang="en-US" dirty="0"/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6400" y="3048000"/>
            <a:ext cx="4572000" cy="2209800"/>
          </a:xfrm>
        </p:spPr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09600" y="609600"/>
            <a:ext cx="7239000" cy="5334000"/>
          </a:xfrm>
        </p:spPr>
        <p:txBody>
          <a:bodyPr>
            <a:normAutofit/>
          </a:bodyPr>
          <a:lstStyle/>
          <a:p>
            <a:r>
              <a:rPr lang="en-US" dirty="0" err="1" smtClean="0"/>
              <a:t>Pendahuluan</a:t>
            </a:r>
            <a:r>
              <a:rPr lang="en-US" dirty="0" smtClean="0"/>
              <a:t>: </a:t>
            </a:r>
            <a:r>
              <a:rPr lang="en-US" dirty="0" smtClean="0"/>
              <a:t>                                                            </a:t>
            </a:r>
            <a:r>
              <a:rPr lang="en-US" dirty="0" err="1" smtClean="0"/>
              <a:t>Nyeri</a:t>
            </a:r>
            <a:r>
              <a:rPr lang="en-US" dirty="0" smtClean="0"/>
              <a:t> </a:t>
            </a:r>
            <a:r>
              <a:rPr lang="en-US" dirty="0" err="1" smtClean="0"/>
              <a:t>persalinan</a:t>
            </a:r>
            <a:r>
              <a:rPr lang="en-US" dirty="0" smtClean="0"/>
              <a:t> </a:t>
            </a:r>
            <a:r>
              <a:rPr lang="en-US" dirty="0" err="1" smtClean="0"/>
              <a:t>adalah</a:t>
            </a:r>
            <a:r>
              <a:rPr lang="en-US" dirty="0" smtClean="0"/>
              <a:t> </a:t>
            </a:r>
            <a:r>
              <a:rPr lang="en-US" dirty="0" err="1" smtClean="0"/>
              <a:t>pengalaman</a:t>
            </a:r>
            <a:r>
              <a:rPr lang="en-US" dirty="0" smtClean="0"/>
              <a:t> </a:t>
            </a:r>
            <a:r>
              <a:rPr lang="en-US" dirty="0" err="1" smtClean="0"/>
              <a:t>subjektif</a:t>
            </a:r>
            <a:r>
              <a:rPr lang="en-US" dirty="0" smtClean="0"/>
              <a:t> </a:t>
            </a:r>
            <a:r>
              <a:rPr lang="en-US" dirty="0" err="1" smtClean="0"/>
              <a:t>tentang</a:t>
            </a:r>
            <a:endParaRPr lang="en-US" dirty="0" smtClean="0"/>
          </a:p>
          <a:p>
            <a:r>
              <a:rPr lang="en-US" dirty="0" err="1" smtClean="0"/>
              <a:t>presepsi</a:t>
            </a:r>
            <a:r>
              <a:rPr lang="en-US" dirty="0" smtClean="0"/>
              <a:t> </a:t>
            </a:r>
            <a:r>
              <a:rPr lang="en-US" dirty="0" err="1" smtClean="0"/>
              <a:t>fisik</a:t>
            </a:r>
            <a:r>
              <a:rPr lang="en-US" dirty="0" smtClean="0"/>
              <a:t> yang </a:t>
            </a:r>
            <a:r>
              <a:rPr lang="en-US" dirty="0" err="1" smtClean="0"/>
              <a:t>terkait</a:t>
            </a:r>
            <a:r>
              <a:rPr lang="en-US" dirty="0" smtClean="0"/>
              <a:t> </a:t>
            </a:r>
            <a:r>
              <a:rPr lang="en-US" dirty="0" err="1" smtClean="0"/>
              <a:t>dengan</a:t>
            </a:r>
            <a:r>
              <a:rPr lang="en-US" dirty="0" smtClean="0"/>
              <a:t> </a:t>
            </a:r>
            <a:r>
              <a:rPr lang="en-US" dirty="0" err="1" smtClean="0"/>
              <a:t>kontraksi</a:t>
            </a:r>
            <a:r>
              <a:rPr lang="en-US" dirty="0" smtClean="0"/>
              <a:t> uterus, </a:t>
            </a:r>
            <a:r>
              <a:rPr lang="en-US" dirty="0" err="1" smtClean="0"/>
              <a:t>pelebaran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endParaRPr lang="en-US" dirty="0" smtClean="0"/>
          </a:p>
          <a:p>
            <a:r>
              <a:rPr lang="en-US" dirty="0" err="1" smtClean="0"/>
              <a:t>penipisan</a:t>
            </a:r>
            <a:r>
              <a:rPr lang="en-US" dirty="0" smtClean="0"/>
              <a:t> </a:t>
            </a:r>
            <a:r>
              <a:rPr lang="en-US" dirty="0" err="1" smtClean="0"/>
              <a:t>serviks</a:t>
            </a:r>
            <a:r>
              <a:rPr lang="en-US" dirty="0" smtClean="0"/>
              <a:t>, </a:t>
            </a:r>
            <a:r>
              <a:rPr lang="en-US" dirty="0" err="1" smtClean="0"/>
              <a:t>serta</a:t>
            </a:r>
            <a:r>
              <a:rPr lang="en-US" dirty="0" smtClean="0"/>
              <a:t> </a:t>
            </a:r>
            <a:r>
              <a:rPr lang="en-US" dirty="0" err="1" smtClean="0"/>
              <a:t>menurunnnya</a:t>
            </a:r>
            <a:r>
              <a:rPr lang="en-US" dirty="0" smtClean="0"/>
              <a:t> </a:t>
            </a:r>
            <a:r>
              <a:rPr lang="en-US" dirty="0" err="1" smtClean="0"/>
              <a:t>janin</a:t>
            </a:r>
            <a:r>
              <a:rPr lang="en-US" dirty="0" smtClean="0"/>
              <a:t> </a:t>
            </a:r>
            <a:r>
              <a:rPr lang="en-US" dirty="0" err="1" smtClean="0"/>
              <a:t>sepanjang</a:t>
            </a:r>
            <a:r>
              <a:rPr lang="en-US" dirty="0" smtClean="0"/>
              <a:t> </a:t>
            </a:r>
            <a:r>
              <a:rPr lang="en-US" dirty="0" err="1" smtClean="0"/>
              <a:t>proses</a:t>
            </a:r>
            <a:r>
              <a:rPr lang="en-US" dirty="0" smtClean="0"/>
              <a:t> </a:t>
            </a:r>
            <a:r>
              <a:rPr lang="en-US" dirty="0" err="1" smtClean="0"/>
              <a:t>persalinan</a:t>
            </a:r>
            <a:r>
              <a:rPr lang="en-US" dirty="0" smtClean="0"/>
              <a:t>.</a:t>
            </a:r>
          </a:p>
          <a:p>
            <a:r>
              <a:rPr lang="en-US" dirty="0" err="1" smtClean="0"/>
              <a:t>Respon</a:t>
            </a:r>
            <a:r>
              <a:rPr lang="en-US" dirty="0" smtClean="0"/>
              <a:t> </a:t>
            </a:r>
            <a:r>
              <a:rPr lang="en-US" dirty="0" err="1" smtClean="0"/>
              <a:t>fisiologis</a:t>
            </a:r>
            <a:r>
              <a:rPr lang="en-US" dirty="0" smtClean="0"/>
              <a:t> </a:t>
            </a:r>
            <a:r>
              <a:rPr lang="en-US" dirty="0" err="1" smtClean="0"/>
              <a:t>akan</a:t>
            </a:r>
            <a:r>
              <a:rPr lang="en-US" dirty="0" smtClean="0"/>
              <a:t> </a:t>
            </a:r>
            <a:r>
              <a:rPr lang="en-US" dirty="0" err="1" smtClean="0"/>
              <a:t>nyeri</a:t>
            </a:r>
            <a:r>
              <a:rPr lang="en-US" dirty="0" smtClean="0"/>
              <a:t> </a:t>
            </a:r>
            <a:r>
              <a:rPr lang="en-US" dirty="0" err="1" smtClean="0"/>
              <a:t>meliputi</a:t>
            </a:r>
            <a:r>
              <a:rPr lang="en-US" dirty="0" smtClean="0"/>
              <a:t> </a:t>
            </a:r>
            <a:r>
              <a:rPr lang="en-US" dirty="0" err="1" smtClean="0"/>
              <a:t>meningkatnya</a:t>
            </a:r>
            <a:r>
              <a:rPr lang="en-US" dirty="0" smtClean="0"/>
              <a:t> </a:t>
            </a:r>
            <a:r>
              <a:rPr lang="en-US" dirty="0" err="1" smtClean="0"/>
              <a:t>tekanan</a:t>
            </a:r>
            <a:r>
              <a:rPr lang="en-US" dirty="0" smtClean="0"/>
              <a:t> </a:t>
            </a:r>
            <a:r>
              <a:rPr lang="en-US" dirty="0" err="1" smtClean="0"/>
              <a:t>darah</a:t>
            </a:r>
            <a:r>
              <a:rPr lang="en-US" dirty="0" smtClean="0"/>
              <a:t>, </a:t>
            </a:r>
            <a:r>
              <a:rPr lang="en-US" dirty="0" err="1" smtClean="0"/>
              <a:t>denyut</a:t>
            </a:r>
            <a:endParaRPr lang="en-US" dirty="0" smtClean="0"/>
          </a:p>
          <a:p>
            <a:r>
              <a:rPr lang="en-US" dirty="0" err="1" smtClean="0"/>
              <a:t>jantung</a:t>
            </a:r>
            <a:r>
              <a:rPr lang="en-US" dirty="0" smtClean="0"/>
              <a:t>, </a:t>
            </a:r>
            <a:r>
              <a:rPr lang="en-US" dirty="0" err="1" smtClean="0"/>
              <a:t>pernapasan</a:t>
            </a:r>
            <a:r>
              <a:rPr lang="en-US" dirty="0" smtClean="0"/>
              <a:t>, </a:t>
            </a:r>
            <a:r>
              <a:rPr lang="en-US" dirty="0" err="1" smtClean="0"/>
              <a:t>keringat</a:t>
            </a:r>
            <a:r>
              <a:rPr lang="en-US" dirty="0" smtClean="0"/>
              <a:t>, diameter pupil,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ketegangan</a:t>
            </a:r>
            <a:r>
              <a:rPr lang="en-US" dirty="0" smtClean="0"/>
              <a:t> </a:t>
            </a:r>
            <a:r>
              <a:rPr lang="en-US" dirty="0" err="1" smtClean="0"/>
              <a:t>otot</a:t>
            </a: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04800" y="914400"/>
            <a:ext cx="8839200" cy="5410200"/>
          </a:xfrm>
        </p:spPr>
        <p:txBody>
          <a:bodyPr>
            <a:normAutofit fontScale="85000" lnSpcReduction="20000"/>
          </a:bodyPr>
          <a:lstStyle/>
          <a:p>
            <a:endParaRPr lang="en-US" dirty="0" smtClean="0"/>
          </a:p>
          <a:p>
            <a:pPr>
              <a:buNone/>
            </a:pPr>
            <a:r>
              <a:rPr lang="en-US" dirty="0" smtClean="0"/>
              <a:t>METODE                                                                                                                            </a:t>
            </a:r>
            <a:endParaRPr lang="en-US" dirty="0" smtClean="0"/>
          </a:p>
          <a:p>
            <a:pPr>
              <a:buNone/>
            </a:pPr>
            <a:r>
              <a:rPr lang="en-US" dirty="0" err="1" smtClean="0"/>
              <a:t>Metode</a:t>
            </a:r>
            <a:r>
              <a:rPr lang="en-US" dirty="0" smtClean="0"/>
              <a:t> yang </a:t>
            </a:r>
            <a:r>
              <a:rPr lang="en-US" dirty="0" err="1" smtClean="0"/>
              <a:t>digunakan</a:t>
            </a:r>
            <a:r>
              <a:rPr lang="en-US" dirty="0" smtClean="0"/>
              <a:t> </a:t>
            </a:r>
            <a:r>
              <a:rPr lang="en-US" dirty="0" err="1" smtClean="0"/>
              <a:t>untuk</a:t>
            </a:r>
            <a:r>
              <a:rPr lang="en-US" dirty="0" smtClean="0"/>
              <a:t> </a:t>
            </a:r>
            <a:r>
              <a:rPr lang="en-US" dirty="0" err="1" smtClean="0"/>
              <a:t>telaah</a:t>
            </a:r>
            <a:r>
              <a:rPr lang="en-US" dirty="0" smtClean="0"/>
              <a:t> literature</a:t>
            </a:r>
          </a:p>
          <a:p>
            <a:pPr>
              <a:buNone/>
            </a:pPr>
            <a:r>
              <a:rPr lang="en-US" dirty="0" smtClean="0"/>
              <a:t>review </a:t>
            </a:r>
            <a:r>
              <a:rPr lang="en-US" dirty="0" err="1" smtClean="0"/>
              <a:t>dengan</a:t>
            </a:r>
            <a:r>
              <a:rPr lang="en-US" dirty="0" smtClean="0"/>
              <a:t> </a:t>
            </a:r>
            <a:r>
              <a:rPr lang="en-US" dirty="0" err="1" smtClean="0"/>
              <a:t>mengumpulkan</a:t>
            </a:r>
            <a:r>
              <a:rPr lang="en-US" dirty="0" smtClean="0"/>
              <a:t> 10 </a:t>
            </a:r>
            <a:r>
              <a:rPr lang="en-US" dirty="0" err="1" smtClean="0"/>
              <a:t>artikel</a:t>
            </a:r>
            <a:r>
              <a:rPr lang="en-US" dirty="0" smtClean="0"/>
              <a:t> </a:t>
            </a:r>
            <a:r>
              <a:rPr lang="en-US" dirty="0" err="1" smtClean="0"/>
              <a:t>dari</a:t>
            </a:r>
            <a:endParaRPr lang="en-US" dirty="0" smtClean="0"/>
          </a:p>
          <a:p>
            <a:pPr>
              <a:buNone/>
            </a:pPr>
            <a:r>
              <a:rPr lang="en-US" dirty="0" err="1" smtClean="0"/>
              <a:t>sumber</a:t>
            </a:r>
            <a:r>
              <a:rPr lang="en-US" dirty="0" smtClean="0"/>
              <a:t> database </a:t>
            </a:r>
            <a:r>
              <a:rPr lang="en-US" dirty="0" err="1" smtClean="0"/>
              <a:t>yaitu</a:t>
            </a:r>
            <a:r>
              <a:rPr lang="en-US" dirty="0" smtClean="0"/>
              <a:t> Google scholar </a:t>
            </a:r>
            <a:r>
              <a:rPr lang="en-US" dirty="0" err="1" smtClean="0"/>
              <a:t>dengan</a:t>
            </a:r>
            <a:endParaRPr lang="en-US" dirty="0" smtClean="0"/>
          </a:p>
          <a:p>
            <a:pPr>
              <a:buNone/>
            </a:pPr>
            <a:r>
              <a:rPr lang="en-US" dirty="0" err="1" smtClean="0"/>
              <a:t>kata</a:t>
            </a:r>
            <a:r>
              <a:rPr lang="en-US" dirty="0" smtClean="0"/>
              <a:t> </a:t>
            </a:r>
            <a:r>
              <a:rPr lang="en-US" dirty="0" err="1" smtClean="0"/>
              <a:t>kunci</a:t>
            </a:r>
            <a:r>
              <a:rPr lang="en-US" dirty="0" smtClean="0"/>
              <a:t> </a:t>
            </a:r>
            <a:r>
              <a:rPr lang="en-US" dirty="0" err="1" smtClean="0"/>
              <a:t>penelusuran</a:t>
            </a:r>
            <a:r>
              <a:rPr lang="en-US" dirty="0" smtClean="0"/>
              <a:t> literature “</a:t>
            </a:r>
            <a:r>
              <a:rPr lang="en-US" dirty="0" err="1" smtClean="0"/>
              <a:t>nyeri</a:t>
            </a:r>
            <a:r>
              <a:rPr lang="en-US" dirty="0" smtClean="0"/>
              <a:t> </a:t>
            </a:r>
            <a:r>
              <a:rPr lang="en-US" dirty="0" err="1" smtClean="0"/>
              <a:t>persalinan</a:t>
            </a:r>
            <a:r>
              <a:rPr lang="en-US" dirty="0" smtClean="0"/>
              <a:t>”</a:t>
            </a:r>
          </a:p>
          <a:p>
            <a:pPr>
              <a:buNone/>
            </a:pPr>
            <a:r>
              <a:rPr lang="en-US" dirty="0" err="1" smtClean="0"/>
              <a:t>dan</a:t>
            </a:r>
            <a:r>
              <a:rPr lang="en-US" dirty="0" smtClean="0"/>
              <a:t> “aromatherapy” yang </a:t>
            </a:r>
            <a:r>
              <a:rPr lang="en-US" dirty="0" err="1" smtClean="0"/>
              <a:t>terbit</a:t>
            </a:r>
            <a:r>
              <a:rPr lang="en-US" dirty="0" smtClean="0"/>
              <a:t> </a:t>
            </a:r>
            <a:r>
              <a:rPr lang="en-US" dirty="0" err="1" smtClean="0"/>
              <a:t>pada</a:t>
            </a:r>
            <a:r>
              <a:rPr lang="en-US" dirty="0" smtClean="0"/>
              <a:t> 5 </a:t>
            </a:r>
            <a:r>
              <a:rPr lang="en-US" dirty="0" err="1" smtClean="0"/>
              <a:t>tahun</a:t>
            </a:r>
            <a:endParaRPr lang="en-US" dirty="0" smtClean="0"/>
          </a:p>
          <a:p>
            <a:pPr>
              <a:buNone/>
            </a:pPr>
            <a:r>
              <a:rPr lang="en-US" dirty="0" err="1" smtClean="0"/>
              <a:t>terakhir</a:t>
            </a:r>
            <a:r>
              <a:rPr lang="en-US" dirty="0" smtClean="0"/>
              <a:t>. </a:t>
            </a:r>
            <a:r>
              <a:rPr lang="en-US" dirty="0" err="1" smtClean="0"/>
              <a:t>Hasil</a:t>
            </a:r>
            <a:r>
              <a:rPr lang="en-US" dirty="0" smtClean="0"/>
              <a:t> </a:t>
            </a:r>
            <a:r>
              <a:rPr lang="en-US" dirty="0" err="1" smtClean="0"/>
              <a:t>pencarian</a:t>
            </a:r>
            <a:r>
              <a:rPr lang="en-US" dirty="0" smtClean="0"/>
              <a:t> </a:t>
            </a:r>
            <a:r>
              <a:rPr lang="en-US" dirty="0" err="1" smtClean="0"/>
              <a:t>artikel</a:t>
            </a:r>
            <a:r>
              <a:rPr lang="en-US" dirty="0" smtClean="0"/>
              <a:t> </a:t>
            </a:r>
            <a:r>
              <a:rPr lang="en-US" dirty="0" err="1" smtClean="0"/>
              <a:t>ditemukan</a:t>
            </a:r>
            <a:r>
              <a:rPr lang="en-US" dirty="0" smtClean="0"/>
              <a:t> </a:t>
            </a:r>
            <a:r>
              <a:rPr lang="en-US" dirty="0" err="1" smtClean="0"/>
              <a:t>pada</a:t>
            </a:r>
            <a:endParaRPr lang="en-US" dirty="0" smtClean="0"/>
          </a:p>
          <a:p>
            <a:pPr>
              <a:buNone/>
            </a:pPr>
            <a:r>
              <a:rPr lang="en-US" dirty="0" smtClean="0"/>
              <a:t>Google Scholar </a:t>
            </a:r>
            <a:r>
              <a:rPr lang="en-US" dirty="0" err="1" smtClean="0"/>
              <a:t>sesuai</a:t>
            </a:r>
            <a:r>
              <a:rPr lang="en-US" dirty="0" smtClean="0"/>
              <a:t> </a:t>
            </a:r>
            <a:r>
              <a:rPr lang="en-US" dirty="0" err="1" smtClean="0"/>
              <a:t>kata</a:t>
            </a:r>
            <a:r>
              <a:rPr lang="en-US" dirty="0" smtClean="0"/>
              <a:t> </a:t>
            </a:r>
            <a:r>
              <a:rPr lang="en-US" dirty="0" err="1" smtClean="0"/>
              <a:t>kunci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berdasarkan</a:t>
            </a:r>
            <a:endParaRPr lang="en-US" dirty="0" smtClean="0"/>
          </a:p>
          <a:p>
            <a:pPr>
              <a:buNone/>
            </a:pPr>
            <a:r>
              <a:rPr lang="en-US" dirty="0" err="1" smtClean="0"/>
              <a:t>tahun</a:t>
            </a:r>
            <a:r>
              <a:rPr lang="en-US" dirty="0" smtClean="0"/>
              <a:t> 2017-2022 </a:t>
            </a:r>
            <a:r>
              <a:rPr lang="en-US" dirty="0" err="1" smtClean="0"/>
              <a:t>sebanyak</a:t>
            </a:r>
            <a:r>
              <a:rPr lang="en-US" dirty="0" smtClean="0"/>
              <a:t> 44 </a:t>
            </a:r>
            <a:r>
              <a:rPr lang="en-US" dirty="0" err="1" smtClean="0"/>
              <a:t>artikel</a:t>
            </a:r>
            <a:r>
              <a:rPr lang="en-US" dirty="0" smtClean="0"/>
              <a:t>. </a:t>
            </a:r>
            <a:r>
              <a:rPr lang="en-US" dirty="0" err="1" smtClean="0"/>
              <a:t>Kriteria</a:t>
            </a:r>
            <a:endParaRPr lang="en-US" dirty="0" smtClean="0"/>
          </a:p>
          <a:p>
            <a:pPr>
              <a:buNone/>
            </a:pPr>
            <a:r>
              <a:rPr lang="en-US" dirty="0" err="1" smtClean="0"/>
              <a:t>inklusi</a:t>
            </a:r>
            <a:r>
              <a:rPr lang="en-US" dirty="0" smtClean="0"/>
              <a:t> </a:t>
            </a:r>
            <a:r>
              <a:rPr lang="en-US" dirty="0" err="1" smtClean="0"/>
              <a:t>artikel</a:t>
            </a:r>
            <a:r>
              <a:rPr lang="en-US" dirty="0" smtClean="0"/>
              <a:t> yang </a:t>
            </a:r>
            <a:r>
              <a:rPr lang="en-US" dirty="0" err="1" smtClean="0"/>
              <a:t>diambil</a:t>
            </a:r>
            <a:r>
              <a:rPr lang="en-US" dirty="0" smtClean="0"/>
              <a:t> </a:t>
            </a:r>
            <a:r>
              <a:rPr lang="en-US" dirty="0" err="1" smtClean="0"/>
              <a:t>antara</a:t>
            </a:r>
            <a:r>
              <a:rPr lang="en-US" dirty="0" smtClean="0"/>
              <a:t> lain </a:t>
            </a:r>
            <a:r>
              <a:rPr lang="en-US" dirty="0" err="1" smtClean="0"/>
              <a:t>artikel</a:t>
            </a:r>
            <a:endParaRPr lang="en-US" dirty="0" smtClean="0"/>
          </a:p>
          <a:p>
            <a:pPr>
              <a:buNone/>
            </a:pPr>
            <a:r>
              <a:rPr lang="en-US" dirty="0" err="1" smtClean="0"/>
              <a:t>dengan</a:t>
            </a:r>
            <a:r>
              <a:rPr lang="en-US" dirty="0" smtClean="0"/>
              <a:t> </a:t>
            </a:r>
            <a:r>
              <a:rPr lang="en-US" dirty="0" err="1" smtClean="0"/>
              <a:t>penelitian</a:t>
            </a:r>
            <a:r>
              <a:rPr lang="en-US" dirty="0" smtClean="0"/>
              <a:t> 5 </a:t>
            </a:r>
            <a:r>
              <a:rPr lang="en-US" dirty="0" err="1" smtClean="0"/>
              <a:t>tahun</a:t>
            </a:r>
            <a:r>
              <a:rPr lang="en-US" dirty="0" smtClean="0"/>
              <a:t> </a:t>
            </a:r>
            <a:r>
              <a:rPr lang="en-US" dirty="0" err="1" smtClean="0"/>
              <a:t>terakhir</a:t>
            </a:r>
            <a:r>
              <a:rPr lang="en-US" dirty="0" smtClean="0"/>
              <a:t> 2017-2022,</a:t>
            </a:r>
          </a:p>
          <a:p>
            <a:pPr>
              <a:buNone/>
            </a:pPr>
            <a:r>
              <a:rPr lang="en-US" dirty="0" err="1" smtClean="0"/>
              <a:t>penelitian</a:t>
            </a:r>
            <a:r>
              <a:rPr lang="en-US" dirty="0" smtClean="0"/>
              <a:t> </a:t>
            </a:r>
            <a:r>
              <a:rPr lang="en-US" dirty="0" err="1" smtClean="0"/>
              <a:t>kuantitatif</a:t>
            </a:r>
            <a:r>
              <a:rPr lang="en-US" dirty="0" smtClean="0"/>
              <a:t>,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fulltext</a:t>
            </a:r>
            <a:r>
              <a:rPr lang="en-US" dirty="0" smtClean="0"/>
              <a:t>. </a:t>
            </a:r>
            <a:r>
              <a:rPr lang="en-US" dirty="0" err="1" smtClean="0"/>
              <a:t>Artikel</a:t>
            </a:r>
            <a:r>
              <a:rPr lang="en-US" dirty="0" smtClean="0"/>
              <a:t> yang </a:t>
            </a:r>
            <a:r>
              <a:rPr lang="en-US" dirty="0" err="1" smtClean="0"/>
              <a:t>di</a:t>
            </a:r>
            <a:endParaRPr lang="en-US" dirty="0" smtClean="0"/>
          </a:p>
          <a:p>
            <a:pPr>
              <a:buNone/>
            </a:pPr>
            <a:r>
              <a:rPr lang="en-US" dirty="0" err="1" smtClean="0"/>
              <a:t>dapatkan</a:t>
            </a:r>
            <a:r>
              <a:rPr lang="en-US" dirty="0" smtClean="0"/>
              <a:t> </a:t>
            </a:r>
            <a:r>
              <a:rPr lang="en-US" dirty="0" err="1" smtClean="0"/>
              <a:t>sebanyak</a:t>
            </a:r>
            <a:r>
              <a:rPr lang="en-US" dirty="0" smtClean="0"/>
              <a:t> 10 </a:t>
            </a:r>
            <a:r>
              <a:rPr lang="en-US" dirty="0" err="1" smtClean="0"/>
              <a:t>artikel</a:t>
            </a:r>
            <a:r>
              <a:rPr lang="en-US" dirty="0" smtClean="0"/>
              <a:t> yang </a:t>
            </a:r>
            <a:r>
              <a:rPr lang="en-US" dirty="0" err="1" smtClean="0"/>
              <a:t>sesuai</a:t>
            </a:r>
            <a:r>
              <a:rPr lang="en-US" dirty="0" smtClean="0"/>
              <a:t> </a:t>
            </a:r>
            <a:r>
              <a:rPr lang="en-US" dirty="0" err="1" smtClean="0"/>
              <a:t>dengan</a:t>
            </a:r>
            <a:endParaRPr lang="en-US" dirty="0" smtClean="0"/>
          </a:p>
          <a:p>
            <a:pPr>
              <a:buNone/>
            </a:pPr>
            <a:r>
              <a:rPr lang="en-US" dirty="0" err="1" smtClean="0"/>
              <a:t>kriteria</a:t>
            </a:r>
            <a:r>
              <a:rPr lang="en-US" dirty="0" smtClean="0"/>
              <a:t> </a:t>
            </a:r>
            <a:r>
              <a:rPr lang="en-US" dirty="0" err="1" smtClean="0"/>
              <a:t>inklusi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tujuan</a:t>
            </a:r>
            <a:r>
              <a:rPr lang="en-US" dirty="0" smtClean="0"/>
              <a:t> </a:t>
            </a:r>
            <a:r>
              <a:rPr lang="en-US" dirty="0" err="1" smtClean="0"/>
              <a:t>dari</a:t>
            </a:r>
            <a:r>
              <a:rPr lang="en-US" dirty="0" smtClean="0"/>
              <a:t> </a:t>
            </a:r>
            <a:r>
              <a:rPr lang="en-US" dirty="0" err="1" smtClean="0"/>
              <a:t>penulisan</a:t>
            </a:r>
            <a:r>
              <a:rPr lang="en-US" dirty="0" smtClean="0"/>
              <a:t> </a:t>
            </a:r>
            <a:r>
              <a:rPr lang="en-US" dirty="0" err="1" smtClean="0"/>
              <a:t>ini</a:t>
            </a:r>
            <a:r>
              <a:rPr lang="en-US" dirty="0" smtClean="0"/>
              <a:t>.</a:t>
            </a:r>
          </a:p>
          <a:p>
            <a:pPr>
              <a:buNone/>
            </a:pPr>
            <a:endParaRPr lang="en-US" dirty="0" smtClean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533400" y="381000"/>
            <a:ext cx="7391400" cy="3124200"/>
          </a:xfrm>
        </p:spPr>
        <p:txBody>
          <a:bodyPr>
            <a:normAutofit/>
          </a:bodyPr>
          <a:lstStyle/>
          <a:p>
            <a:r>
              <a:rPr lang="en-US" dirty="0" smtClean="0"/>
              <a:t>HASIL</a:t>
            </a:r>
          </a:p>
          <a:p>
            <a:r>
              <a:rPr lang="en-US" dirty="0" err="1" smtClean="0"/>
              <a:t>Artikel</a:t>
            </a:r>
            <a:r>
              <a:rPr lang="en-US" dirty="0" smtClean="0"/>
              <a:t> yang </a:t>
            </a:r>
            <a:r>
              <a:rPr lang="en-US" dirty="0" err="1" smtClean="0"/>
              <a:t>sejalan</a:t>
            </a:r>
            <a:r>
              <a:rPr lang="en-US" dirty="0" smtClean="0"/>
              <a:t> </a:t>
            </a:r>
            <a:r>
              <a:rPr lang="en-US" dirty="0" err="1" smtClean="0"/>
              <a:t>dengan</a:t>
            </a:r>
            <a:r>
              <a:rPr lang="en-US" dirty="0" smtClean="0"/>
              <a:t> </a:t>
            </a:r>
            <a:r>
              <a:rPr lang="en-US" dirty="0" err="1" smtClean="0"/>
              <a:t>Penelitian</a:t>
            </a:r>
            <a:endParaRPr lang="en-US" dirty="0" smtClean="0"/>
          </a:p>
          <a:p>
            <a:r>
              <a:rPr lang="en-US" dirty="0" err="1" smtClean="0"/>
              <a:t>Artikel</a:t>
            </a:r>
            <a:r>
              <a:rPr lang="en-US" dirty="0" smtClean="0"/>
              <a:t> yang </a:t>
            </a:r>
            <a:r>
              <a:rPr lang="en-US" dirty="0" err="1" smtClean="0"/>
              <a:t>dianalisis</a:t>
            </a:r>
            <a:r>
              <a:rPr lang="en-US" dirty="0" smtClean="0"/>
              <a:t> </a:t>
            </a:r>
            <a:r>
              <a:rPr lang="en-US" dirty="0" err="1" smtClean="0"/>
              <a:t>pada</a:t>
            </a:r>
            <a:r>
              <a:rPr lang="en-US" dirty="0" smtClean="0"/>
              <a:t> literature review </a:t>
            </a:r>
            <a:r>
              <a:rPr lang="en-US" dirty="0" err="1" smtClean="0"/>
              <a:t>ini</a:t>
            </a:r>
            <a:endParaRPr lang="en-US" dirty="0" smtClean="0"/>
          </a:p>
          <a:p>
            <a:r>
              <a:rPr lang="en-US" dirty="0" err="1" smtClean="0"/>
              <a:t>sebanyak</a:t>
            </a:r>
            <a:r>
              <a:rPr lang="en-US" dirty="0" smtClean="0"/>
              <a:t> 10 </a:t>
            </a:r>
            <a:r>
              <a:rPr lang="en-US" dirty="0" err="1" smtClean="0"/>
              <a:t>artikel</a:t>
            </a:r>
            <a:r>
              <a:rPr lang="en-US" dirty="0" smtClean="0"/>
              <a:t>, </a:t>
            </a:r>
            <a:r>
              <a:rPr lang="en-US" dirty="0" err="1" smtClean="0"/>
              <a:t>artikel</a:t>
            </a:r>
            <a:r>
              <a:rPr lang="en-US" dirty="0" smtClean="0"/>
              <a:t> yang </a:t>
            </a:r>
            <a:r>
              <a:rPr lang="en-US" dirty="0" err="1" smtClean="0"/>
              <a:t>berhubungan</a:t>
            </a:r>
            <a:endParaRPr lang="en-US" dirty="0" smtClean="0"/>
          </a:p>
          <a:p>
            <a:r>
              <a:rPr lang="en-US" dirty="0" err="1" smtClean="0"/>
              <a:t>dengan</a:t>
            </a:r>
            <a:r>
              <a:rPr lang="en-US" dirty="0" smtClean="0"/>
              <a:t> </a:t>
            </a:r>
            <a:r>
              <a:rPr lang="en-US" dirty="0" err="1" smtClean="0"/>
              <a:t>pengaruh</a:t>
            </a:r>
            <a:r>
              <a:rPr lang="en-US" dirty="0" smtClean="0"/>
              <a:t> aromatherapy </a:t>
            </a:r>
            <a:r>
              <a:rPr lang="en-US" dirty="0" err="1" smtClean="0"/>
              <a:t>terhadap</a:t>
            </a:r>
            <a:endParaRPr lang="en-US" dirty="0" smtClean="0"/>
          </a:p>
          <a:p>
            <a:r>
              <a:rPr lang="en-US" dirty="0" err="1" smtClean="0"/>
              <a:t>penurunan</a:t>
            </a:r>
            <a:r>
              <a:rPr lang="en-US" dirty="0" smtClean="0"/>
              <a:t> </a:t>
            </a:r>
            <a:r>
              <a:rPr lang="en-US" dirty="0" err="1" smtClean="0"/>
              <a:t>tingkat</a:t>
            </a:r>
            <a:r>
              <a:rPr lang="en-US" dirty="0" smtClean="0"/>
              <a:t> </a:t>
            </a:r>
            <a:r>
              <a:rPr lang="en-US" dirty="0" err="1" smtClean="0"/>
              <a:t>nyeri</a:t>
            </a:r>
            <a:r>
              <a:rPr lang="en-US" dirty="0" smtClean="0"/>
              <a:t> </a:t>
            </a:r>
            <a:r>
              <a:rPr lang="en-US" dirty="0" err="1" smtClean="0"/>
              <a:t>persalinan</a:t>
            </a:r>
            <a:r>
              <a:rPr lang="en-US" dirty="0" smtClean="0"/>
              <a:t> </a:t>
            </a:r>
            <a:r>
              <a:rPr lang="en-US" dirty="0" err="1" smtClean="0"/>
              <a:t>kala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1295400" y="3429000"/>
            <a:ext cx="807720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sz="2000" dirty="0" smtClean="0"/>
              <a:t>PEMBAHASAN</a:t>
            </a:r>
          </a:p>
          <a:p>
            <a:pPr marL="342900" indent="-342900"/>
            <a:r>
              <a:rPr lang="en-US" sz="2000" dirty="0" err="1" smtClean="0"/>
              <a:t>Pada</a:t>
            </a:r>
            <a:r>
              <a:rPr lang="en-US" sz="2000" dirty="0" smtClean="0"/>
              <a:t> </a:t>
            </a:r>
            <a:r>
              <a:rPr lang="en-US" sz="2000" dirty="0" err="1" smtClean="0"/>
              <a:t>bab</a:t>
            </a:r>
            <a:r>
              <a:rPr lang="en-US" sz="2000" dirty="0" smtClean="0"/>
              <a:t> </a:t>
            </a:r>
            <a:r>
              <a:rPr lang="en-US" sz="2000" dirty="0" err="1" smtClean="0"/>
              <a:t>ini</a:t>
            </a:r>
            <a:r>
              <a:rPr lang="en-US" sz="2000" dirty="0" smtClean="0"/>
              <a:t> </a:t>
            </a:r>
            <a:r>
              <a:rPr lang="en-US" sz="2000" dirty="0" err="1" smtClean="0"/>
              <a:t>akan</a:t>
            </a:r>
            <a:r>
              <a:rPr lang="en-US" sz="2000" dirty="0" smtClean="0"/>
              <a:t> </a:t>
            </a:r>
            <a:r>
              <a:rPr lang="en-US" sz="2000" dirty="0" err="1" smtClean="0"/>
              <a:t>disajikan</a:t>
            </a:r>
            <a:r>
              <a:rPr lang="en-US" sz="2000" dirty="0" smtClean="0"/>
              <a:t> </a:t>
            </a:r>
            <a:r>
              <a:rPr lang="en-US" sz="2000" dirty="0" err="1" smtClean="0"/>
              <a:t>pemaparan</a:t>
            </a:r>
            <a:r>
              <a:rPr lang="en-US" sz="2000" dirty="0" smtClean="0"/>
              <a:t> </a:t>
            </a:r>
            <a:r>
              <a:rPr lang="en-US" sz="2000" dirty="0" err="1" smtClean="0"/>
              <a:t>hasil</a:t>
            </a:r>
            <a:endParaRPr lang="en-US" sz="2000" dirty="0" smtClean="0"/>
          </a:p>
          <a:p>
            <a:pPr marL="342900" indent="-342900"/>
            <a:r>
              <a:rPr lang="en-US" sz="2000" dirty="0" err="1" smtClean="0"/>
              <a:t>penelitian</a:t>
            </a:r>
            <a:r>
              <a:rPr lang="en-US" sz="2000" dirty="0" smtClean="0"/>
              <a:t> </a:t>
            </a:r>
            <a:r>
              <a:rPr lang="en-US" sz="2000" dirty="0" err="1" smtClean="0"/>
              <a:t>setelah</a:t>
            </a:r>
            <a:r>
              <a:rPr lang="en-US" sz="2000" dirty="0" smtClean="0"/>
              <a:t> </a:t>
            </a:r>
            <a:r>
              <a:rPr lang="en-US" sz="2000" dirty="0" err="1" smtClean="0"/>
              <a:t>dilakukan</a:t>
            </a:r>
            <a:r>
              <a:rPr lang="en-US" sz="2000" dirty="0" smtClean="0"/>
              <a:t> </a:t>
            </a:r>
            <a:r>
              <a:rPr lang="en-US" sz="2000" dirty="0" err="1" smtClean="0"/>
              <a:t>terlebih</a:t>
            </a:r>
            <a:r>
              <a:rPr lang="en-US" sz="2000" dirty="0" smtClean="0"/>
              <a:t> </a:t>
            </a:r>
            <a:r>
              <a:rPr lang="en-US" sz="2000" dirty="0" err="1" smtClean="0"/>
              <a:t>dahulu</a:t>
            </a:r>
            <a:endParaRPr lang="en-US" sz="2000" dirty="0" smtClean="0"/>
          </a:p>
          <a:p>
            <a:pPr marL="342900" indent="-342900"/>
            <a:r>
              <a:rPr lang="en-US" sz="2000" dirty="0" err="1" smtClean="0"/>
              <a:t>analisis</a:t>
            </a:r>
            <a:r>
              <a:rPr lang="en-US" sz="2000" dirty="0" smtClean="0"/>
              <a:t>, </a:t>
            </a:r>
            <a:r>
              <a:rPr lang="en-US" sz="2000" dirty="0" err="1" smtClean="0"/>
              <a:t>pemaparan</a:t>
            </a:r>
            <a:r>
              <a:rPr lang="en-US" sz="2000" dirty="0" smtClean="0"/>
              <a:t> </a:t>
            </a:r>
            <a:r>
              <a:rPr lang="en-US" sz="2000" dirty="0" err="1" smtClean="0"/>
              <a:t>hasil</a:t>
            </a:r>
            <a:r>
              <a:rPr lang="en-US" sz="2000" dirty="0" smtClean="0"/>
              <a:t> </a:t>
            </a:r>
            <a:r>
              <a:rPr lang="en-US" sz="2000" dirty="0" err="1" smtClean="0"/>
              <a:t>penelitian</a:t>
            </a:r>
            <a:r>
              <a:rPr lang="en-US" sz="2000" dirty="0" smtClean="0"/>
              <a:t> </a:t>
            </a:r>
            <a:r>
              <a:rPr lang="en-US" sz="2000" dirty="0" err="1" smtClean="0"/>
              <a:t>tersebut</a:t>
            </a:r>
            <a:endParaRPr lang="en-US" sz="2000" dirty="0" smtClean="0"/>
          </a:p>
          <a:p>
            <a:pPr marL="342900" indent="-342900">
              <a:buFont typeface="Arial" pitchFamily="34" charset="0"/>
              <a:buChar char="•"/>
            </a:pPr>
            <a:r>
              <a:rPr lang="en-US" sz="2000" dirty="0" err="1" smtClean="0"/>
              <a:t>disajikan</a:t>
            </a:r>
            <a:r>
              <a:rPr lang="en-US" sz="2000" dirty="0" smtClean="0"/>
              <a:t> </a:t>
            </a:r>
            <a:r>
              <a:rPr lang="en-US" sz="2000" dirty="0" err="1" smtClean="0"/>
              <a:t>untuk</a:t>
            </a:r>
            <a:r>
              <a:rPr lang="en-US" sz="2000" dirty="0" smtClean="0"/>
              <a:t> </a:t>
            </a:r>
            <a:r>
              <a:rPr lang="en-US" sz="2000" dirty="0" err="1" smtClean="0"/>
              <a:t>mengetahui</a:t>
            </a:r>
            <a:r>
              <a:rPr lang="en-US" sz="2000" dirty="0" smtClean="0"/>
              <a:t> </a:t>
            </a:r>
            <a:r>
              <a:rPr lang="en-US" sz="2000" dirty="0" err="1" smtClean="0"/>
              <a:t>pengaruh</a:t>
            </a:r>
            <a:endParaRPr lang="en-US" sz="2000" dirty="0" smtClean="0"/>
          </a:p>
          <a:p>
            <a:pPr marL="342900" indent="-342900"/>
            <a:r>
              <a:rPr lang="en-US" sz="2000" dirty="0" smtClean="0"/>
              <a:t>Aromatherapy </a:t>
            </a:r>
            <a:r>
              <a:rPr lang="en-US" sz="2000" dirty="0" err="1" smtClean="0"/>
              <a:t>terhadap</a:t>
            </a:r>
            <a:r>
              <a:rPr lang="en-US" sz="2000" dirty="0" smtClean="0"/>
              <a:t> </a:t>
            </a:r>
            <a:r>
              <a:rPr lang="en-US" sz="2000" dirty="0" err="1" smtClean="0"/>
              <a:t>penurunan</a:t>
            </a:r>
            <a:r>
              <a:rPr lang="en-US" sz="2000" dirty="0" smtClean="0"/>
              <a:t> </a:t>
            </a:r>
            <a:r>
              <a:rPr lang="en-US" sz="2000" dirty="0" err="1" smtClean="0"/>
              <a:t>tingkat</a:t>
            </a:r>
            <a:r>
              <a:rPr lang="en-US" sz="2000" dirty="0" smtClean="0"/>
              <a:t> </a:t>
            </a:r>
            <a:r>
              <a:rPr lang="en-US" sz="2000" dirty="0" err="1" smtClean="0"/>
              <a:t>nyeri</a:t>
            </a:r>
            <a:endParaRPr lang="en-US" sz="2000" dirty="0" smtClean="0"/>
          </a:p>
          <a:p>
            <a:pPr marL="342900" indent="-342900"/>
            <a:r>
              <a:rPr lang="en-US" sz="2000" dirty="0" err="1" smtClean="0"/>
              <a:t>persalinan</a:t>
            </a:r>
            <a:r>
              <a:rPr lang="en-US" sz="2000" dirty="0" smtClean="0"/>
              <a:t> Kala I.</a:t>
            </a:r>
            <a:endParaRPr lang="en-US" sz="2000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686800" cy="5257800"/>
          </a:xfrm>
        </p:spPr>
        <p:txBody>
          <a:bodyPr>
            <a:normAutofit fontScale="85000" lnSpcReduction="20000"/>
          </a:bodyPr>
          <a:lstStyle/>
          <a:p>
            <a:r>
              <a:rPr lang="en-US" dirty="0" smtClean="0"/>
              <a:t>A. Tingkat </a:t>
            </a:r>
            <a:r>
              <a:rPr lang="en-US" dirty="0" err="1" smtClean="0"/>
              <a:t>Nyeri</a:t>
            </a:r>
            <a:r>
              <a:rPr lang="en-US" dirty="0" smtClean="0"/>
              <a:t> </a:t>
            </a:r>
            <a:r>
              <a:rPr lang="en-US" dirty="0" err="1" smtClean="0"/>
              <a:t>Sebelum</a:t>
            </a:r>
            <a:r>
              <a:rPr lang="en-US" dirty="0" smtClean="0"/>
              <a:t> Dan </a:t>
            </a:r>
            <a:r>
              <a:rPr lang="en-US" dirty="0" err="1" smtClean="0"/>
              <a:t>Sesudah</a:t>
            </a:r>
            <a:endParaRPr lang="en-US" dirty="0" smtClean="0"/>
          </a:p>
          <a:p>
            <a:r>
              <a:rPr lang="en-US" dirty="0" err="1" smtClean="0"/>
              <a:t>Diberikan</a:t>
            </a:r>
            <a:r>
              <a:rPr lang="en-US" dirty="0" smtClean="0"/>
              <a:t> Aromatherapy</a:t>
            </a:r>
          </a:p>
          <a:p>
            <a:r>
              <a:rPr lang="en-US" dirty="0" err="1" smtClean="0"/>
              <a:t>Nyeri</a:t>
            </a:r>
            <a:r>
              <a:rPr lang="en-US" dirty="0" smtClean="0"/>
              <a:t> </a:t>
            </a:r>
            <a:r>
              <a:rPr lang="en-US" dirty="0" err="1" smtClean="0"/>
              <a:t>merupakan</a:t>
            </a:r>
            <a:r>
              <a:rPr lang="en-US" dirty="0" smtClean="0"/>
              <a:t> </a:t>
            </a:r>
            <a:r>
              <a:rPr lang="en-US" dirty="0" err="1" smtClean="0"/>
              <a:t>pengalaman</a:t>
            </a:r>
            <a:r>
              <a:rPr lang="en-US" dirty="0" smtClean="0"/>
              <a:t> </a:t>
            </a:r>
            <a:r>
              <a:rPr lang="en-US" dirty="0" err="1" smtClean="0"/>
              <a:t>subyektif</a:t>
            </a:r>
            <a:endParaRPr lang="en-US" dirty="0" smtClean="0"/>
          </a:p>
          <a:p>
            <a:r>
              <a:rPr lang="en-US" dirty="0" smtClean="0"/>
              <a:t>yang </a:t>
            </a:r>
            <a:r>
              <a:rPr lang="en-US" dirty="0" err="1" smtClean="0"/>
              <a:t>meliputi</a:t>
            </a:r>
            <a:r>
              <a:rPr lang="en-US" dirty="0" smtClean="0"/>
              <a:t> </a:t>
            </a:r>
            <a:r>
              <a:rPr lang="en-US" dirty="0" err="1" smtClean="0"/>
              <a:t>interaksi</a:t>
            </a:r>
            <a:r>
              <a:rPr lang="en-US" dirty="0" smtClean="0"/>
              <a:t> </a:t>
            </a:r>
            <a:r>
              <a:rPr lang="en-US" dirty="0" err="1" smtClean="0"/>
              <a:t>kompleks</a:t>
            </a:r>
            <a:r>
              <a:rPr lang="en-US" dirty="0" smtClean="0"/>
              <a:t> </a:t>
            </a:r>
            <a:r>
              <a:rPr lang="en-US" dirty="0" err="1" smtClean="0"/>
              <a:t>dari</a:t>
            </a:r>
            <a:r>
              <a:rPr lang="en-US" dirty="0" smtClean="0"/>
              <a:t> </a:t>
            </a:r>
            <a:r>
              <a:rPr lang="en-US" dirty="0" err="1" smtClean="0"/>
              <a:t>fisiologis</a:t>
            </a:r>
            <a:r>
              <a:rPr lang="en-US" dirty="0" smtClean="0"/>
              <a:t>,</a:t>
            </a:r>
          </a:p>
          <a:p>
            <a:r>
              <a:rPr lang="en-US" dirty="0" err="1" smtClean="0"/>
              <a:t>psikososial</a:t>
            </a:r>
            <a:r>
              <a:rPr lang="en-US" dirty="0" smtClean="0"/>
              <a:t>, </a:t>
            </a:r>
            <a:r>
              <a:rPr lang="en-US" dirty="0" err="1" smtClean="0"/>
              <a:t>budaya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pengaruh</a:t>
            </a:r>
            <a:r>
              <a:rPr lang="en-US" dirty="0" smtClean="0"/>
              <a:t> </a:t>
            </a:r>
            <a:r>
              <a:rPr lang="en-US" dirty="0" err="1" smtClean="0"/>
              <a:t>lingkungan</a:t>
            </a:r>
            <a:r>
              <a:rPr lang="en-US" dirty="0" smtClean="0"/>
              <a:t>.</a:t>
            </a:r>
          </a:p>
          <a:p>
            <a:r>
              <a:rPr lang="en-US" dirty="0" smtClean="0"/>
              <a:t>Stimulus </a:t>
            </a:r>
            <a:r>
              <a:rPr lang="en-US" dirty="0" err="1" smtClean="0"/>
              <a:t>nyeri</a:t>
            </a:r>
            <a:r>
              <a:rPr lang="en-US" dirty="0" smtClean="0"/>
              <a:t> </a:t>
            </a:r>
            <a:r>
              <a:rPr lang="en-US" dirty="0" err="1" smtClean="0"/>
              <a:t>dapat</a:t>
            </a:r>
            <a:r>
              <a:rPr lang="en-US" dirty="0" smtClean="0"/>
              <a:t> </a:t>
            </a:r>
            <a:r>
              <a:rPr lang="en-US" dirty="0" err="1" smtClean="0"/>
              <a:t>bersifat</a:t>
            </a:r>
            <a:r>
              <a:rPr lang="en-US" dirty="0" smtClean="0"/>
              <a:t> </a:t>
            </a:r>
            <a:r>
              <a:rPr lang="en-US" dirty="0" err="1" smtClean="0"/>
              <a:t>fisik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mental</a:t>
            </a:r>
          </a:p>
          <a:p>
            <a:r>
              <a:rPr lang="en-US" dirty="0" err="1" smtClean="0"/>
              <a:t>sedangkan</a:t>
            </a:r>
            <a:r>
              <a:rPr lang="en-US" dirty="0" smtClean="0"/>
              <a:t> </a:t>
            </a:r>
            <a:r>
              <a:rPr lang="en-US" dirty="0" err="1" smtClean="0"/>
              <a:t>kerusakan</a:t>
            </a:r>
            <a:r>
              <a:rPr lang="en-US" dirty="0" smtClean="0"/>
              <a:t> </a:t>
            </a:r>
            <a:r>
              <a:rPr lang="en-US" dirty="0" err="1" smtClean="0"/>
              <a:t>dapat</a:t>
            </a:r>
            <a:r>
              <a:rPr lang="en-US" dirty="0" smtClean="0"/>
              <a:t> </a:t>
            </a:r>
            <a:r>
              <a:rPr lang="en-US" dirty="0" err="1" smtClean="0"/>
              <a:t>terjadi</a:t>
            </a:r>
            <a:r>
              <a:rPr lang="en-US" dirty="0" smtClean="0"/>
              <a:t> </a:t>
            </a:r>
            <a:r>
              <a:rPr lang="en-US" dirty="0" err="1" smtClean="0"/>
              <a:t>pada</a:t>
            </a:r>
            <a:r>
              <a:rPr lang="en-US" dirty="0" smtClean="0"/>
              <a:t> </a:t>
            </a:r>
            <a:r>
              <a:rPr lang="en-US" dirty="0" err="1" smtClean="0"/>
              <a:t>jaringan</a:t>
            </a:r>
            <a:endParaRPr lang="en-US" dirty="0" smtClean="0"/>
          </a:p>
          <a:p>
            <a:r>
              <a:rPr lang="en-US" dirty="0" smtClean="0"/>
              <a:t>actual </a:t>
            </a:r>
            <a:r>
              <a:rPr lang="en-US" dirty="0" err="1" smtClean="0"/>
              <a:t>atau</a:t>
            </a:r>
            <a:r>
              <a:rPr lang="en-US" dirty="0" smtClean="0"/>
              <a:t> </a:t>
            </a:r>
            <a:r>
              <a:rPr lang="en-US" dirty="0" err="1" smtClean="0"/>
              <a:t>pada</a:t>
            </a:r>
            <a:r>
              <a:rPr lang="en-US" dirty="0" smtClean="0"/>
              <a:t> </a:t>
            </a:r>
            <a:r>
              <a:rPr lang="en-US" dirty="0" err="1" smtClean="0"/>
              <a:t>fungsi</a:t>
            </a:r>
            <a:r>
              <a:rPr lang="en-US" dirty="0" smtClean="0"/>
              <a:t> ego </a:t>
            </a:r>
            <a:r>
              <a:rPr lang="en-US" dirty="0" err="1" smtClean="0"/>
              <a:t>seseorang</a:t>
            </a:r>
            <a:r>
              <a:rPr lang="en-US" dirty="0" smtClean="0"/>
              <a:t> individual.</a:t>
            </a:r>
          </a:p>
          <a:p>
            <a:r>
              <a:rPr lang="en-US" dirty="0" err="1" smtClean="0"/>
              <a:t>Nyeri</a:t>
            </a:r>
            <a:r>
              <a:rPr lang="en-US" dirty="0" smtClean="0"/>
              <a:t> </a:t>
            </a:r>
            <a:r>
              <a:rPr lang="en-US" dirty="0" err="1" smtClean="0"/>
              <a:t>dapat</a:t>
            </a:r>
            <a:r>
              <a:rPr lang="en-US" dirty="0" smtClean="0"/>
              <a:t> </a:t>
            </a:r>
            <a:r>
              <a:rPr lang="en-US" dirty="0" err="1" smtClean="0"/>
              <a:t>digambarkan</a:t>
            </a:r>
            <a:r>
              <a:rPr lang="en-US" dirty="0" smtClean="0"/>
              <a:t> </a:t>
            </a:r>
            <a:r>
              <a:rPr lang="en-US" dirty="0" err="1" smtClean="0"/>
              <a:t>sebagai</a:t>
            </a:r>
            <a:r>
              <a:rPr lang="en-US" dirty="0" smtClean="0"/>
              <a:t> </a:t>
            </a:r>
            <a:r>
              <a:rPr lang="en-US" dirty="0" err="1" smtClean="0"/>
              <a:t>suatu</a:t>
            </a:r>
            <a:endParaRPr lang="en-US" dirty="0" smtClean="0"/>
          </a:p>
          <a:p>
            <a:r>
              <a:rPr lang="en-US" dirty="0" err="1" smtClean="0"/>
              <a:t>pengalaman</a:t>
            </a:r>
            <a:r>
              <a:rPr lang="en-US" dirty="0" smtClean="0"/>
              <a:t> </a:t>
            </a:r>
            <a:r>
              <a:rPr lang="en-US" dirty="0" err="1" smtClean="0"/>
              <a:t>sensorik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emosional</a:t>
            </a:r>
            <a:r>
              <a:rPr lang="en-US" dirty="0" smtClean="0"/>
              <a:t> yang </a:t>
            </a:r>
            <a:r>
              <a:rPr lang="en-US" dirty="0" err="1" smtClean="0"/>
              <a:t>tidak</a:t>
            </a:r>
            <a:endParaRPr lang="en-US" dirty="0" smtClean="0"/>
          </a:p>
          <a:p>
            <a:r>
              <a:rPr lang="en-US" dirty="0" err="1" smtClean="0"/>
              <a:t>menyenangkan</a:t>
            </a:r>
            <a:r>
              <a:rPr lang="en-US" dirty="0" smtClean="0"/>
              <a:t> yang </a:t>
            </a:r>
            <a:r>
              <a:rPr lang="en-US" dirty="0" err="1" smtClean="0"/>
              <a:t>tidak</a:t>
            </a:r>
            <a:r>
              <a:rPr lang="en-US" dirty="0" smtClean="0"/>
              <a:t> </a:t>
            </a:r>
            <a:r>
              <a:rPr lang="en-US" dirty="0" err="1" smtClean="0"/>
              <a:t>berkaitan</a:t>
            </a:r>
            <a:r>
              <a:rPr lang="en-US" dirty="0" smtClean="0"/>
              <a:t> </a:t>
            </a:r>
            <a:r>
              <a:rPr lang="en-US" dirty="0" err="1" smtClean="0"/>
              <a:t>dengan</a:t>
            </a:r>
            <a:endParaRPr lang="en-US" dirty="0" smtClean="0"/>
          </a:p>
          <a:p>
            <a:r>
              <a:rPr lang="en-US" dirty="0" err="1" smtClean="0"/>
              <a:t>kerusakan</a:t>
            </a:r>
            <a:r>
              <a:rPr lang="en-US" dirty="0" smtClean="0"/>
              <a:t> </a:t>
            </a:r>
            <a:r>
              <a:rPr lang="en-US" dirty="0" err="1" smtClean="0"/>
              <a:t>jaringan</a:t>
            </a:r>
            <a:r>
              <a:rPr lang="en-US" dirty="0" smtClean="0"/>
              <a:t> yang </a:t>
            </a:r>
            <a:r>
              <a:rPr lang="en-US" dirty="0" err="1" smtClean="0"/>
              <a:t>sudah</a:t>
            </a:r>
            <a:r>
              <a:rPr lang="en-US" dirty="0" smtClean="0"/>
              <a:t> </a:t>
            </a:r>
            <a:r>
              <a:rPr lang="en-US" dirty="0" err="1" smtClean="0"/>
              <a:t>terjadi</a:t>
            </a:r>
            <a:r>
              <a:rPr lang="en-US" dirty="0" smtClean="0"/>
              <a:t> </a:t>
            </a:r>
            <a:r>
              <a:rPr lang="en-US" dirty="0" err="1" smtClean="0"/>
              <a:t>maupun</a:t>
            </a:r>
            <a:endParaRPr lang="en-US" dirty="0" smtClean="0"/>
          </a:p>
          <a:p>
            <a:r>
              <a:rPr lang="en-US" dirty="0" err="1" smtClean="0"/>
              <a:t>berpotensi</a:t>
            </a:r>
            <a:r>
              <a:rPr lang="en-US" dirty="0" smtClean="0"/>
              <a:t> </a:t>
            </a:r>
            <a:r>
              <a:rPr lang="en-US" dirty="0" err="1" smtClean="0"/>
              <a:t>terjadi</a:t>
            </a:r>
            <a:r>
              <a:rPr lang="en-US" dirty="0" smtClean="0"/>
              <a:t> </a:t>
            </a:r>
            <a:r>
              <a:rPr lang="en-US" dirty="0" err="1" smtClean="0"/>
              <a:t>menurut</a:t>
            </a:r>
            <a:r>
              <a:rPr lang="en-US" dirty="0" smtClean="0"/>
              <a:t> </a:t>
            </a:r>
            <a:r>
              <a:rPr lang="en-US" dirty="0" err="1" smtClean="0"/>
              <a:t>Baghaspoosh</a:t>
            </a:r>
            <a:r>
              <a:rPr lang="en-US" dirty="0" smtClean="0"/>
              <a:t>, 2006</a:t>
            </a:r>
          </a:p>
          <a:p>
            <a:r>
              <a:rPr lang="en-US" dirty="0" err="1" smtClean="0"/>
              <a:t>dalam</a:t>
            </a:r>
            <a:r>
              <a:rPr lang="en-US" dirty="0" smtClean="0"/>
              <a:t> </a:t>
            </a:r>
            <a:r>
              <a:rPr lang="en-US" dirty="0" err="1" smtClean="0"/>
              <a:t>penellitian</a:t>
            </a:r>
            <a:r>
              <a:rPr lang="en-US" dirty="0" smtClean="0"/>
              <a:t> (H </a:t>
            </a:r>
            <a:r>
              <a:rPr lang="en-US" dirty="0" err="1" smtClean="0"/>
              <a:t>Rahmita</a:t>
            </a:r>
            <a:r>
              <a:rPr lang="en-US" dirty="0" smtClean="0"/>
              <a:t>, </a:t>
            </a:r>
            <a:r>
              <a:rPr lang="en-US" dirty="0" err="1" smtClean="0"/>
              <a:t>Wiji</a:t>
            </a:r>
            <a:r>
              <a:rPr lang="en-US" dirty="0" smtClean="0"/>
              <a:t>, and </a:t>
            </a:r>
            <a:r>
              <a:rPr lang="en-US" dirty="0" err="1" smtClean="0"/>
              <a:t>Rahmi</a:t>
            </a:r>
            <a:endParaRPr lang="en-US" dirty="0" smtClean="0"/>
          </a:p>
          <a:p>
            <a:r>
              <a:rPr lang="en-US" dirty="0" smtClean="0"/>
              <a:t>2018)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143000" y="1371600"/>
            <a:ext cx="7772400" cy="4572000"/>
          </a:xfrm>
        </p:spPr>
        <p:txBody>
          <a:bodyPr>
            <a:normAutofit/>
          </a:bodyPr>
          <a:lstStyle/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SIMPULAN                                                                             </a:t>
            </a:r>
            <a:endParaRPr lang="en-US" dirty="0" smtClean="0"/>
          </a:p>
          <a:p>
            <a:pPr>
              <a:buNone/>
            </a:pPr>
            <a:r>
              <a:rPr lang="en-US" dirty="0" smtClean="0"/>
              <a:t> </a:t>
            </a:r>
            <a:r>
              <a:rPr lang="en-US" dirty="0" err="1" smtClean="0"/>
              <a:t>Simpulan</a:t>
            </a:r>
            <a:r>
              <a:rPr lang="en-US" dirty="0" smtClean="0"/>
              <a:t> </a:t>
            </a:r>
            <a:r>
              <a:rPr lang="en-US" dirty="0" err="1" smtClean="0"/>
              <a:t>berdasarakan</a:t>
            </a:r>
            <a:r>
              <a:rPr lang="en-US" dirty="0" smtClean="0"/>
              <a:t> </a:t>
            </a:r>
            <a:r>
              <a:rPr lang="en-US" dirty="0" err="1" smtClean="0"/>
              <a:t>dari</a:t>
            </a:r>
            <a:r>
              <a:rPr lang="en-US" dirty="0" smtClean="0"/>
              <a:t> 10 </a:t>
            </a:r>
            <a:r>
              <a:rPr lang="en-US" dirty="0" err="1" smtClean="0"/>
              <a:t>artikel</a:t>
            </a:r>
            <a:r>
              <a:rPr lang="en-US" dirty="0" smtClean="0"/>
              <a:t> yang </a:t>
            </a:r>
            <a:r>
              <a:rPr lang="en-US" dirty="0" err="1" smtClean="0"/>
              <a:t>di</a:t>
            </a:r>
            <a:endParaRPr lang="en-US" dirty="0" smtClean="0"/>
          </a:p>
          <a:p>
            <a:pPr>
              <a:buNone/>
            </a:pPr>
            <a:r>
              <a:rPr lang="en-US" dirty="0" err="1" smtClean="0"/>
              <a:t>dapatkan</a:t>
            </a:r>
            <a:r>
              <a:rPr lang="en-US" dirty="0" smtClean="0"/>
              <a:t>, </a:t>
            </a:r>
            <a:r>
              <a:rPr lang="en-US" dirty="0" err="1" smtClean="0"/>
              <a:t>bahwa</a:t>
            </a:r>
            <a:r>
              <a:rPr lang="en-US" dirty="0" smtClean="0"/>
              <a:t> </a:t>
            </a:r>
            <a:r>
              <a:rPr lang="en-US" dirty="0" err="1" smtClean="0"/>
              <a:t>terdapat</a:t>
            </a:r>
            <a:r>
              <a:rPr lang="en-US" dirty="0" smtClean="0"/>
              <a:t> </a:t>
            </a:r>
            <a:r>
              <a:rPr lang="en-US" dirty="0" err="1" smtClean="0"/>
              <a:t>pengaruh</a:t>
            </a:r>
            <a:r>
              <a:rPr lang="en-US" dirty="0" smtClean="0"/>
              <a:t> </a:t>
            </a:r>
            <a:r>
              <a:rPr lang="en-US" dirty="0" err="1" smtClean="0"/>
              <a:t>sebelum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endParaRPr lang="en-US" dirty="0" smtClean="0"/>
          </a:p>
          <a:p>
            <a:pPr>
              <a:buNone/>
            </a:pPr>
            <a:r>
              <a:rPr lang="en-US" dirty="0" err="1" smtClean="0"/>
              <a:t>sesudah</a:t>
            </a:r>
            <a:r>
              <a:rPr lang="en-US" dirty="0" smtClean="0"/>
              <a:t> </a:t>
            </a:r>
            <a:r>
              <a:rPr lang="en-US" dirty="0" err="1" smtClean="0"/>
              <a:t>pemberian</a:t>
            </a:r>
            <a:r>
              <a:rPr lang="en-US" dirty="0" smtClean="0"/>
              <a:t> Aromatherapy. </a:t>
            </a:r>
            <a:r>
              <a:rPr lang="en-US" dirty="0" err="1" smtClean="0"/>
              <a:t>Jenis-jenis</a:t>
            </a:r>
            <a:endParaRPr lang="en-US" dirty="0" smtClean="0"/>
          </a:p>
          <a:p>
            <a:pPr>
              <a:buNone/>
            </a:pPr>
            <a:r>
              <a:rPr lang="en-US" dirty="0" smtClean="0"/>
              <a:t>Aromatherapy yang </a:t>
            </a:r>
            <a:r>
              <a:rPr lang="en-US" dirty="0" err="1" smtClean="0"/>
              <a:t>dapat</a:t>
            </a:r>
            <a:r>
              <a:rPr lang="en-US" dirty="0" smtClean="0"/>
              <a:t> </a:t>
            </a:r>
            <a:r>
              <a:rPr lang="en-US" dirty="0" err="1" smtClean="0"/>
              <a:t>menurunkan</a:t>
            </a:r>
            <a:r>
              <a:rPr lang="en-US" dirty="0" smtClean="0"/>
              <a:t> </a:t>
            </a:r>
            <a:r>
              <a:rPr lang="en-US" dirty="0" err="1" smtClean="0"/>
              <a:t>nyeri</a:t>
            </a:r>
            <a:endParaRPr lang="en-US" dirty="0" smtClean="0"/>
          </a:p>
          <a:p>
            <a:pPr>
              <a:buNone/>
            </a:pPr>
            <a:r>
              <a:rPr lang="en-US" dirty="0" err="1" smtClean="0"/>
              <a:t>persalinan</a:t>
            </a:r>
            <a:r>
              <a:rPr lang="en-US" dirty="0" smtClean="0"/>
              <a:t> </a:t>
            </a:r>
            <a:r>
              <a:rPr lang="en-US" dirty="0" err="1" smtClean="0"/>
              <a:t>yaitu</a:t>
            </a:r>
            <a:r>
              <a:rPr lang="en-US" dirty="0" smtClean="0"/>
              <a:t> Aromatherapy lavender,</a:t>
            </a:r>
          </a:p>
          <a:p>
            <a:pPr>
              <a:buNone/>
            </a:pPr>
            <a:r>
              <a:rPr lang="en-US" dirty="0" smtClean="0"/>
              <a:t>Aromatherapy Rose (</a:t>
            </a:r>
            <a:r>
              <a:rPr lang="en-US" dirty="0" err="1" smtClean="0"/>
              <a:t>mawar</a:t>
            </a:r>
            <a:r>
              <a:rPr lang="en-US" dirty="0" smtClean="0"/>
              <a:t>), Aromatherapy lemon</a:t>
            </a:r>
          </a:p>
          <a:p>
            <a:pPr>
              <a:buNone/>
            </a:pPr>
            <a:r>
              <a:rPr lang="en-US" dirty="0" err="1" smtClean="0"/>
              <a:t>dan</a:t>
            </a:r>
            <a:r>
              <a:rPr lang="en-US" dirty="0" smtClean="0"/>
              <a:t> bitter orange</a:t>
            </a:r>
            <a:endParaRPr lang="en-US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TERIMAKASI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quity">
  <a:themeElements>
    <a:clrScheme name="Equity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Equity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Equity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Foundry</Template>
  <TotalTime>74</TotalTime>
  <Words>344</Words>
  <Application>Microsoft Office PowerPoint</Application>
  <PresentationFormat>On-screen Show (4:3)</PresentationFormat>
  <Paragraphs>63</Paragraphs>
  <Slides>7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Equity</vt:lpstr>
      <vt:lpstr>Pengaruh Aromatherapy Terhadap Penurunan Tingkat Nyeri Persalinan Kala I</vt:lpstr>
      <vt:lpstr>Slide 2</vt:lpstr>
      <vt:lpstr>Slide 3</vt:lpstr>
      <vt:lpstr> </vt:lpstr>
      <vt:lpstr>Slide 5</vt:lpstr>
      <vt:lpstr>Slide 6</vt:lpstr>
      <vt:lpstr>TERIMAKASI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Pengaruh Aromatherapy Terhadap Penurunan Tingkat Nyeri Persalinan Kala I</dc:title>
  <dc:creator>CBT</dc:creator>
  <cp:lastModifiedBy>CBT</cp:lastModifiedBy>
  <cp:revision>8</cp:revision>
  <dcterms:created xsi:type="dcterms:W3CDTF">2024-11-28T00:31:40Z</dcterms:created>
  <dcterms:modified xsi:type="dcterms:W3CDTF">2024-11-28T01:45:48Z</dcterms:modified>
</cp:coreProperties>
</file>