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6A5D6DF-F7BC-46BC-BA0D-567F9C8B16D0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A778C3C-D3BB-41F2-AFEC-141BECF528B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A5D6DF-F7BC-46BC-BA0D-567F9C8B16D0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778C3C-D3BB-41F2-AFEC-141BECF528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A5D6DF-F7BC-46BC-BA0D-567F9C8B16D0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778C3C-D3BB-41F2-AFEC-141BECF528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A5D6DF-F7BC-46BC-BA0D-567F9C8B16D0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778C3C-D3BB-41F2-AFEC-141BECF528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6A5D6DF-F7BC-46BC-BA0D-567F9C8B16D0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A778C3C-D3BB-41F2-AFEC-141BECF528B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A5D6DF-F7BC-46BC-BA0D-567F9C8B16D0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5A778C3C-D3BB-41F2-AFEC-141BECF528B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A5D6DF-F7BC-46BC-BA0D-567F9C8B16D0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5A778C3C-D3BB-41F2-AFEC-141BECF528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A5D6DF-F7BC-46BC-BA0D-567F9C8B16D0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778C3C-D3BB-41F2-AFEC-141BECF528B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A5D6DF-F7BC-46BC-BA0D-567F9C8B16D0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778C3C-D3BB-41F2-AFEC-141BECF528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6A5D6DF-F7BC-46BC-BA0D-567F9C8B16D0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A778C3C-D3BB-41F2-AFEC-141BECF528B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6A5D6DF-F7BC-46BC-BA0D-567F9C8B16D0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A778C3C-D3BB-41F2-AFEC-141BECF528B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06A5D6DF-F7BC-46BC-BA0D-567F9C8B16D0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5A778C3C-D3BB-41F2-AFEC-141BECF528B9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153400" cy="2362201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Pengaruh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(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)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Pencegahan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Stunting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62200" y="2819400"/>
            <a:ext cx="6629400" cy="990600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Nurul</a:t>
            </a:r>
            <a:r>
              <a:rPr lang="en-US" dirty="0" smtClean="0"/>
              <a:t> Fatmawati¹, </a:t>
            </a:r>
            <a:r>
              <a:rPr lang="en-US" dirty="0" err="1" smtClean="0"/>
              <a:t>Yesvi</a:t>
            </a:r>
            <a:r>
              <a:rPr lang="en-US" dirty="0" smtClean="0"/>
              <a:t> Zulfiana² </a:t>
            </a:r>
            <a:r>
              <a:rPr lang="en-US" dirty="0" err="1" smtClean="0"/>
              <a:t>Irna</a:t>
            </a:r>
            <a:r>
              <a:rPr lang="en-US" dirty="0" smtClean="0"/>
              <a:t> </a:t>
            </a:r>
            <a:r>
              <a:rPr lang="en-US" dirty="0" err="1" smtClean="0"/>
              <a:t>Julianti</a:t>
            </a:r>
            <a:endParaRPr lang="en-US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41148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pendahuluan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50593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Stunting </a:t>
            </a:r>
            <a:r>
              <a:rPr lang="en-US" sz="1800" dirty="0" err="1" smtClean="0"/>
              <a:t>merupakan</a:t>
            </a:r>
            <a:r>
              <a:rPr lang="en-US" sz="1800" dirty="0" smtClean="0"/>
              <a:t> </a:t>
            </a:r>
            <a:r>
              <a:rPr lang="en-US" sz="1800" dirty="0" err="1" smtClean="0"/>
              <a:t>gangguan</a:t>
            </a:r>
            <a:endParaRPr lang="en-US" sz="1800" dirty="0" smtClean="0"/>
          </a:p>
          <a:p>
            <a:r>
              <a:rPr lang="en-US" sz="1800" dirty="0" err="1" smtClean="0"/>
              <a:t>pertumbuhan</a:t>
            </a:r>
            <a:r>
              <a:rPr lang="en-US" sz="1800" dirty="0" smtClean="0"/>
              <a:t> yang </a:t>
            </a:r>
            <a:r>
              <a:rPr lang="en-US" sz="1800" dirty="0" err="1" smtClean="0"/>
              <a:t>ditandai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adanya</a:t>
            </a:r>
            <a:endParaRPr lang="en-US" sz="1800" dirty="0" smtClean="0"/>
          </a:p>
          <a:p>
            <a:r>
              <a:rPr lang="en-US" sz="1800" dirty="0" err="1" smtClean="0"/>
              <a:t>kekurangan</a:t>
            </a:r>
            <a:r>
              <a:rPr lang="en-US" sz="1800" dirty="0" smtClean="0"/>
              <a:t> </a:t>
            </a:r>
            <a:r>
              <a:rPr lang="en-US" sz="1800" dirty="0" err="1" smtClean="0"/>
              <a:t>banyak</a:t>
            </a:r>
            <a:r>
              <a:rPr lang="en-US" sz="1800" dirty="0" smtClean="0"/>
              <a:t> </a:t>
            </a:r>
            <a:r>
              <a:rPr lang="en-US" sz="1800" dirty="0" err="1" smtClean="0"/>
              <a:t>zat</a:t>
            </a:r>
            <a:r>
              <a:rPr lang="en-US" sz="1800" dirty="0" smtClean="0"/>
              <a:t> </a:t>
            </a:r>
            <a:r>
              <a:rPr lang="en-US" sz="1800" dirty="0" err="1" smtClean="0"/>
              <a:t>gizi</a:t>
            </a:r>
            <a:r>
              <a:rPr lang="en-US" sz="1800" dirty="0" smtClean="0"/>
              <a:t> yang </a:t>
            </a:r>
            <a:r>
              <a:rPr lang="en-US" sz="1800" dirty="0" err="1" smtClean="0"/>
              <a:t>dibawah</a:t>
            </a:r>
            <a:r>
              <a:rPr lang="en-US" sz="1800" dirty="0" smtClean="0"/>
              <a:t> </a:t>
            </a:r>
            <a:r>
              <a:rPr lang="en-US" sz="1800" dirty="0" err="1" smtClean="0"/>
              <a:t>angka</a:t>
            </a:r>
            <a:endParaRPr lang="en-US" sz="1800" dirty="0" smtClean="0"/>
          </a:p>
          <a:p>
            <a:r>
              <a:rPr lang="en-US" sz="1800" dirty="0" err="1" smtClean="0"/>
              <a:t>kebutuhan</a:t>
            </a:r>
            <a:r>
              <a:rPr lang="en-US" sz="1800" dirty="0" smtClean="0"/>
              <a:t> </a:t>
            </a:r>
            <a:r>
              <a:rPr lang="en-US" sz="1800" dirty="0" err="1" smtClean="0"/>
              <a:t>anak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terjadi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jangka</a:t>
            </a:r>
            <a:r>
              <a:rPr lang="en-US" sz="1800" dirty="0" smtClean="0"/>
              <a:t> </a:t>
            </a:r>
            <a:r>
              <a:rPr lang="en-US" sz="1800" dirty="0" err="1" smtClean="0"/>
              <a:t>waktu</a:t>
            </a:r>
            <a:endParaRPr lang="en-US" sz="1800" dirty="0" smtClean="0"/>
          </a:p>
          <a:p>
            <a:r>
              <a:rPr lang="en-US" sz="1800" dirty="0" smtClean="0"/>
              <a:t>lama. </a:t>
            </a:r>
            <a:r>
              <a:rPr lang="en-US" sz="1800" dirty="0" err="1" smtClean="0"/>
              <a:t>Kondisi</a:t>
            </a:r>
            <a:r>
              <a:rPr lang="en-US" sz="1800" dirty="0" smtClean="0"/>
              <a:t> </a:t>
            </a:r>
            <a:r>
              <a:rPr lang="en-US" sz="1800" dirty="0" err="1" smtClean="0"/>
              <a:t>tersebut</a:t>
            </a:r>
            <a:r>
              <a:rPr lang="en-US" sz="1800" dirty="0" smtClean="0"/>
              <a:t> </a:t>
            </a:r>
            <a:r>
              <a:rPr lang="en-US" sz="1800" dirty="0" err="1" smtClean="0"/>
              <a:t>dapat</a:t>
            </a:r>
            <a:r>
              <a:rPr lang="en-US" sz="1800" dirty="0" smtClean="0"/>
              <a:t> </a:t>
            </a:r>
            <a:r>
              <a:rPr lang="en-US" sz="1800" dirty="0" err="1" smtClean="0"/>
              <a:t>ditunjukkan</a:t>
            </a:r>
            <a:endParaRPr lang="en-US" sz="1800" dirty="0" smtClean="0"/>
          </a:p>
          <a:p>
            <a:r>
              <a:rPr lang="en-US" sz="1800" dirty="0" err="1" smtClean="0"/>
              <a:t>berdasarkan</a:t>
            </a:r>
            <a:r>
              <a:rPr lang="en-US" sz="1800" dirty="0" smtClean="0"/>
              <a:t> </a:t>
            </a:r>
            <a:r>
              <a:rPr lang="en-US" sz="1800" dirty="0" err="1" smtClean="0"/>
              <a:t>nilai</a:t>
            </a:r>
            <a:r>
              <a:rPr lang="en-US" sz="1800" dirty="0" smtClean="0"/>
              <a:t> z-score </a:t>
            </a:r>
            <a:r>
              <a:rPr lang="en-US" sz="1800" dirty="0" err="1" smtClean="0"/>
              <a:t>tinggi</a:t>
            </a:r>
            <a:r>
              <a:rPr lang="en-US" sz="1800" dirty="0" smtClean="0"/>
              <a:t> </a:t>
            </a:r>
            <a:r>
              <a:rPr lang="en-US" sz="1800" dirty="0" err="1" smtClean="0"/>
              <a:t>badan</a:t>
            </a:r>
            <a:r>
              <a:rPr lang="en-US" sz="1800" dirty="0" smtClean="0"/>
              <a:t> </a:t>
            </a:r>
            <a:r>
              <a:rPr lang="en-US" sz="1800" dirty="0" err="1" smtClean="0"/>
              <a:t>menurut</a:t>
            </a:r>
            <a:endParaRPr lang="en-US" sz="1800" dirty="0" smtClean="0"/>
          </a:p>
          <a:p>
            <a:r>
              <a:rPr lang="en-US" sz="1800" dirty="0" err="1" smtClean="0"/>
              <a:t>umur</a:t>
            </a:r>
            <a:r>
              <a:rPr lang="en-US" sz="1800" dirty="0" smtClean="0"/>
              <a:t> (TB/U) </a:t>
            </a:r>
            <a:r>
              <a:rPr lang="en-US" sz="1800" dirty="0" err="1" smtClean="0"/>
              <a:t>anak</a:t>
            </a:r>
            <a:r>
              <a:rPr lang="en-US" sz="1800" dirty="0" smtClean="0"/>
              <a:t> &lt;–2 </a:t>
            </a:r>
            <a:r>
              <a:rPr lang="en-US" sz="1800" dirty="0" err="1" smtClean="0"/>
              <a:t>Standar</a:t>
            </a:r>
            <a:r>
              <a:rPr lang="en-US" sz="1800" dirty="0" smtClean="0"/>
              <a:t> </a:t>
            </a:r>
            <a:r>
              <a:rPr lang="en-US" sz="1800" dirty="0" err="1" smtClean="0"/>
              <a:t>Deviasi</a:t>
            </a:r>
            <a:r>
              <a:rPr lang="en-US" sz="1800" dirty="0" smtClean="0"/>
              <a:t> (SD).</a:t>
            </a:r>
          </a:p>
          <a:p>
            <a:r>
              <a:rPr lang="en-US" sz="1800" dirty="0" err="1" smtClean="0"/>
              <a:t>Menurut</a:t>
            </a:r>
            <a:r>
              <a:rPr lang="en-US" sz="1800" dirty="0" smtClean="0"/>
              <a:t> </a:t>
            </a:r>
            <a:r>
              <a:rPr lang="en-US" sz="1800" dirty="0" err="1" smtClean="0"/>
              <a:t>Kementrian</a:t>
            </a:r>
            <a:r>
              <a:rPr lang="en-US" sz="1800" dirty="0" smtClean="0"/>
              <a:t> </a:t>
            </a:r>
            <a:r>
              <a:rPr lang="en-US" sz="1800" dirty="0" err="1" smtClean="0"/>
              <a:t>Kesehatan</a:t>
            </a:r>
            <a:r>
              <a:rPr lang="en-US" sz="1800" dirty="0" smtClean="0"/>
              <a:t> RI, </a:t>
            </a:r>
            <a:r>
              <a:rPr lang="en-US" sz="1800" dirty="0" err="1" smtClean="0"/>
              <a:t>kejadian</a:t>
            </a:r>
            <a:endParaRPr lang="en-US" sz="1800" dirty="0" smtClean="0"/>
          </a:p>
          <a:p>
            <a:r>
              <a:rPr lang="en-US" sz="1800" dirty="0" smtClean="0"/>
              <a:t>stunting </a:t>
            </a:r>
            <a:r>
              <a:rPr lang="en-US" sz="1800" dirty="0" err="1" smtClean="0"/>
              <a:t>diawali</a:t>
            </a:r>
            <a:r>
              <a:rPr lang="en-US" sz="1800" dirty="0" smtClean="0"/>
              <a:t> </a:t>
            </a:r>
            <a:r>
              <a:rPr lang="en-US" sz="1800" dirty="0" err="1" smtClean="0"/>
              <a:t>dari</a:t>
            </a:r>
            <a:r>
              <a:rPr lang="en-US" sz="1800" dirty="0" smtClean="0"/>
              <a:t> </a:t>
            </a:r>
            <a:r>
              <a:rPr lang="en-US" sz="1800" dirty="0" err="1" smtClean="0"/>
              <a:t>kejadian</a:t>
            </a:r>
            <a:r>
              <a:rPr lang="en-US" sz="1800" dirty="0" smtClean="0"/>
              <a:t> underweight </a:t>
            </a:r>
            <a:r>
              <a:rPr lang="en-US" sz="1800" dirty="0" err="1" smtClean="0"/>
              <a:t>atau</a:t>
            </a:r>
            <a:endParaRPr lang="en-US" sz="1800" dirty="0" smtClean="0"/>
          </a:p>
          <a:p>
            <a:r>
              <a:rPr lang="en-US" sz="1800" dirty="0" err="1" smtClean="0"/>
              <a:t>kekurangan</a:t>
            </a:r>
            <a:r>
              <a:rPr lang="en-US" sz="1800" dirty="0" smtClean="0"/>
              <a:t> </a:t>
            </a:r>
            <a:r>
              <a:rPr lang="en-US" sz="1800" dirty="0" err="1" smtClean="0"/>
              <a:t>energi</a:t>
            </a:r>
            <a:r>
              <a:rPr lang="en-US" sz="1800" dirty="0" smtClean="0"/>
              <a:t> </a:t>
            </a:r>
            <a:r>
              <a:rPr lang="en-US" sz="1800" dirty="0" err="1" smtClean="0"/>
              <a:t>kronis</a:t>
            </a:r>
            <a:r>
              <a:rPr lang="en-US" sz="1800" dirty="0" smtClean="0"/>
              <a:t> yang </a:t>
            </a:r>
            <a:r>
              <a:rPr lang="en-US" sz="1800" dirty="0" err="1" smtClean="0"/>
              <a:t>terjadi</a:t>
            </a:r>
            <a:r>
              <a:rPr lang="en-US" sz="1800" dirty="0" smtClean="0"/>
              <a:t> </a:t>
            </a:r>
            <a:r>
              <a:rPr lang="en-US" sz="1800" dirty="0" err="1" smtClean="0"/>
              <a:t>secara</a:t>
            </a:r>
            <a:endParaRPr lang="en-US" sz="1800" dirty="0" smtClean="0"/>
          </a:p>
          <a:p>
            <a:r>
              <a:rPr lang="en-US" sz="1800" dirty="0" err="1" smtClean="0"/>
              <a:t>berkelanjutan</a:t>
            </a:r>
            <a:r>
              <a:rPr lang="en-US" sz="1800" dirty="0" smtClean="0"/>
              <a:t> </a:t>
            </a:r>
            <a:r>
              <a:rPr lang="en-US" sz="1800" dirty="0" err="1" smtClean="0"/>
              <a:t>sehingga</a:t>
            </a:r>
            <a:r>
              <a:rPr lang="en-US" sz="1800" dirty="0" smtClean="0"/>
              <a:t> </a:t>
            </a:r>
            <a:r>
              <a:rPr lang="en-US" sz="1800" dirty="0" err="1" smtClean="0"/>
              <a:t>bila</a:t>
            </a:r>
            <a:r>
              <a:rPr lang="en-US" sz="1800" dirty="0" smtClean="0"/>
              <a:t> </a:t>
            </a:r>
            <a:r>
              <a:rPr lang="en-US" sz="1800" dirty="0" err="1" smtClean="0"/>
              <a:t>tidak</a:t>
            </a:r>
            <a:r>
              <a:rPr lang="en-US" sz="1800" dirty="0" smtClean="0"/>
              <a:t> </a:t>
            </a:r>
            <a:r>
              <a:rPr lang="en-US" sz="1800" dirty="0" err="1" smtClean="0"/>
              <a:t>segera</a:t>
            </a:r>
            <a:r>
              <a:rPr lang="en-US" sz="1800" dirty="0" smtClean="0"/>
              <a:t> </a:t>
            </a:r>
            <a:r>
              <a:rPr lang="en-US" sz="1800" dirty="0" err="1" smtClean="0"/>
              <a:t>dilakukan</a:t>
            </a:r>
            <a:endParaRPr lang="en-US" sz="1800" dirty="0" smtClean="0"/>
          </a:p>
          <a:p>
            <a:r>
              <a:rPr lang="en-US" sz="1800" dirty="0" err="1" smtClean="0"/>
              <a:t>penanganan</a:t>
            </a:r>
            <a:r>
              <a:rPr lang="en-US" sz="1800" dirty="0" smtClean="0"/>
              <a:t> </a:t>
            </a:r>
            <a:r>
              <a:rPr lang="en-US" sz="1800" dirty="0" err="1" smtClean="0"/>
              <a:t>maka</a:t>
            </a:r>
            <a:r>
              <a:rPr lang="en-US" sz="1800" dirty="0" smtClean="0"/>
              <a:t> </a:t>
            </a:r>
            <a:r>
              <a:rPr lang="en-US" sz="1800" dirty="0" err="1" smtClean="0"/>
              <a:t>anak</a:t>
            </a:r>
            <a:r>
              <a:rPr lang="en-US" sz="1800" dirty="0" smtClean="0"/>
              <a:t> </a:t>
            </a:r>
            <a:r>
              <a:rPr lang="en-US" sz="1800" dirty="0" err="1" smtClean="0"/>
              <a:t>akan</a:t>
            </a:r>
            <a:r>
              <a:rPr lang="en-US" sz="1800" dirty="0" smtClean="0"/>
              <a:t> </a:t>
            </a:r>
            <a:r>
              <a:rPr lang="en-US" sz="1800" dirty="0" err="1" smtClean="0"/>
              <a:t>mengalami</a:t>
            </a:r>
            <a:r>
              <a:rPr lang="en-US" sz="1800" dirty="0" smtClean="0"/>
              <a:t> stunting,</a:t>
            </a:r>
          </a:p>
          <a:p>
            <a:r>
              <a:rPr lang="en-US" sz="1800" dirty="0" err="1" smtClean="0"/>
              <a:t>sehingga</a:t>
            </a:r>
            <a:r>
              <a:rPr lang="en-US" sz="1800" dirty="0" smtClean="0"/>
              <a:t> </a:t>
            </a:r>
            <a:r>
              <a:rPr lang="en-US" sz="1800" dirty="0" err="1" smtClean="0"/>
              <a:t>kecukupan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peningkatan</a:t>
            </a:r>
            <a:r>
              <a:rPr lang="en-US" sz="1800" dirty="0" smtClean="0"/>
              <a:t> </a:t>
            </a:r>
            <a:r>
              <a:rPr lang="en-US" sz="1800" dirty="0" err="1" smtClean="0"/>
              <a:t>energi</a:t>
            </a:r>
            <a:endParaRPr lang="en-US" sz="1800" dirty="0" smtClean="0"/>
          </a:p>
          <a:p>
            <a:r>
              <a:rPr lang="en-US" sz="1800" dirty="0" err="1" smtClean="0"/>
              <a:t>sangat</a:t>
            </a:r>
            <a:r>
              <a:rPr lang="en-US" sz="1800" dirty="0" smtClean="0"/>
              <a:t> </a:t>
            </a:r>
            <a:r>
              <a:rPr lang="en-US" sz="1800" dirty="0" err="1" smtClean="0"/>
              <a:t>dibutuhkan</a:t>
            </a:r>
            <a:r>
              <a:rPr lang="en-US" sz="1800" dirty="0" smtClean="0"/>
              <a:t> </a:t>
            </a:r>
            <a:r>
              <a:rPr lang="en-US" sz="1800" dirty="0" err="1" smtClean="0"/>
              <a:t>oleh</a:t>
            </a:r>
            <a:r>
              <a:rPr lang="en-US" sz="1800" dirty="0" smtClean="0"/>
              <a:t> </a:t>
            </a:r>
            <a:r>
              <a:rPr lang="en-US" sz="1800" dirty="0" err="1" smtClean="0"/>
              <a:t>anak</a:t>
            </a:r>
            <a:r>
              <a:rPr lang="en-US" sz="1800" dirty="0" smtClean="0"/>
              <a:t> stunting (</a:t>
            </a:r>
            <a:r>
              <a:rPr lang="en-US" sz="1800" dirty="0" err="1" smtClean="0"/>
              <a:t>Permatasari</a:t>
            </a:r>
            <a:endParaRPr lang="en-US" sz="1800" dirty="0" smtClean="0"/>
          </a:p>
          <a:p>
            <a:r>
              <a:rPr lang="en-US" sz="1800" dirty="0" smtClean="0"/>
              <a:t>&amp; </a:t>
            </a:r>
            <a:r>
              <a:rPr lang="en-US" sz="1800" dirty="0" err="1" smtClean="0"/>
              <a:t>Adi</a:t>
            </a:r>
            <a:r>
              <a:rPr lang="en-US" sz="1800" dirty="0" smtClean="0"/>
              <a:t>, 2018)</a:t>
            </a:r>
            <a:endParaRPr lang="en-US" sz="18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53218"/>
            <a:ext cx="2819400" cy="1143000"/>
          </a:xfrm>
        </p:spPr>
        <p:txBody>
          <a:bodyPr/>
          <a:lstStyle/>
          <a:p>
            <a:r>
              <a:rPr lang="en-US" dirty="0" err="1" smtClean="0"/>
              <a:t>metode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09600" y="1752600"/>
            <a:ext cx="6248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Metode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endParaRPr lang="en-US" dirty="0" smtClean="0"/>
          </a:p>
          <a:p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tinjauan</a:t>
            </a:r>
            <a:r>
              <a:rPr lang="en-US" dirty="0" smtClean="0"/>
              <a:t> </a:t>
            </a:r>
            <a:r>
              <a:rPr lang="en-US" dirty="0" err="1" smtClean="0"/>
              <a:t>literatur</a:t>
            </a:r>
            <a:r>
              <a:rPr lang="en-US" dirty="0" smtClean="0"/>
              <a:t> (literature review)</a:t>
            </a:r>
          </a:p>
          <a:p>
            <a:r>
              <a:rPr lang="en-US" dirty="0" smtClean="0"/>
              <a:t>yang </a:t>
            </a:r>
            <a:r>
              <a:rPr lang="en-US" dirty="0" err="1" smtClean="0"/>
              <a:t>mencoba</a:t>
            </a:r>
            <a:r>
              <a:rPr lang="en-US" dirty="0" smtClean="0"/>
              <a:t> </a:t>
            </a:r>
            <a:r>
              <a:rPr lang="en-US" dirty="0" err="1" smtClean="0"/>
              <a:t>menggali</a:t>
            </a:r>
            <a:r>
              <a:rPr lang="en-US" dirty="0" smtClean="0"/>
              <a:t> </a:t>
            </a:r>
            <a:r>
              <a:rPr lang="en-US" dirty="0" err="1" smtClean="0"/>
              <a:t>pengaruh</a:t>
            </a:r>
            <a:r>
              <a:rPr lang="en-US" dirty="0" smtClean="0"/>
              <a:t> </a:t>
            </a:r>
            <a:r>
              <a:rPr lang="en-US" dirty="0" err="1" smtClean="0"/>
              <a:t>olahan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endParaRPr lang="en-US" dirty="0" smtClean="0"/>
          </a:p>
          <a:p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pencegahan</a:t>
            </a:r>
            <a:r>
              <a:rPr lang="en-US" dirty="0" smtClean="0"/>
              <a:t> stunting. </a:t>
            </a:r>
            <a:r>
              <a:rPr lang="en-US" dirty="0" err="1" smtClean="0"/>
              <a:t>Tinjauan</a:t>
            </a:r>
            <a:endParaRPr lang="en-US" dirty="0" smtClean="0"/>
          </a:p>
          <a:p>
            <a:r>
              <a:rPr lang="en-US" dirty="0" err="1" smtClean="0"/>
              <a:t>literatur</a:t>
            </a:r>
            <a:r>
              <a:rPr lang="en-US" dirty="0" smtClean="0"/>
              <a:t> (literature review)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endParaRPr lang="en-US" dirty="0" smtClean="0"/>
          </a:p>
          <a:p>
            <a:r>
              <a:rPr lang="en-US" dirty="0" err="1" smtClean="0"/>
              <a:t>metodologi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yang </a:t>
            </a:r>
            <a:r>
              <a:rPr lang="en-US" dirty="0" err="1" smtClean="0"/>
              <a:t>bertujuan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endParaRPr lang="en-US" dirty="0" smtClean="0"/>
          </a:p>
          <a:p>
            <a:r>
              <a:rPr lang="en-US" dirty="0" err="1" smtClean="0"/>
              <a:t>mengumpulkan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mengambil</a:t>
            </a:r>
            <a:r>
              <a:rPr lang="en-US" dirty="0" smtClean="0"/>
              <a:t> </a:t>
            </a:r>
            <a:r>
              <a:rPr lang="en-US" dirty="0" err="1" smtClean="0"/>
              <a:t>intisari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endParaRPr lang="en-US" dirty="0" smtClean="0"/>
          </a:p>
          <a:p>
            <a:r>
              <a:rPr lang="en-US" dirty="0" err="1" smtClean="0"/>
              <a:t>beberaoa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sebelumnya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endParaRPr lang="en-US" dirty="0" smtClean="0"/>
          </a:p>
          <a:p>
            <a:r>
              <a:rPr lang="en-US" dirty="0" err="1" smtClean="0"/>
              <a:t>menganalisis</a:t>
            </a:r>
            <a:r>
              <a:rPr lang="en-US" dirty="0" smtClean="0"/>
              <a:t> yang </a:t>
            </a:r>
            <a:r>
              <a:rPr lang="en-US" dirty="0" err="1" smtClean="0"/>
              <a:t>tertulis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teks</a:t>
            </a:r>
            <a:r>
              <a:rPr lang="en-US" dirty="0" smtClean="0"/>
              <a:t>. (Snyder,</a:t>
            </a:r>
          </a:p>
          <a:p>
            <a:r>
              <a:rPr lang="en-US" dirty="0" smtClean="0"/>
              <a:t>2019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3810000" cy="1143000"/>
          </a:xfrm>
        </p:spPr>
        <p:txBody>
          <a:bodyPr/>
          <a:lstStyle/>
          <a:p>
            <a:r>
              <a:rPr lang="en-US" dirty="0" err="1" smtClean="0"/>
              <a:t>pembahasan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997838"/>
            <a:ext cx="6172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pohon</a:t>
            </a:r>
            <a:endParaRPr lang="en-US" dirty="0" smtClean="0"/>
          </a:p>
          <a:p>
            <a:r>
              <a:rPr lang="en-US" dirty="0" smtClean="0"/>
              <a:t>paling </a:t>
            </a:r>
            <a:r>
              <a:rPr lang="en-US" dirty="0" err="1" smtClean="0"/>
              <a:t>bermanfaat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hampir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endParaRPr lang="en-US" dirty="0" smtClean="0"/>
          </a:p>
          <a:p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pohonnya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,</a:t>
            </a:r>
          </a:p>
          <a:p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keperluan</a:t>
            </a:r>
            <a:r>
              <a:rPr lang="en-US" dirty="0" smtClean="0"/>
              <a:t> </a:t>
            </a:r>
            <a:r>
              <a:rPr lang="en-US" dirty="0" err="1" smtClean="0"/>
              <a:t>industri</a:t>
            </a:r>
            <a:r>
              <a:rPr lang="en-US" dirty="0" smtClean="0"/>
              <a:t>. </a:t>
            </a:r>
            <a:r>
              <a:rPr lang="en-US" dirty="0" err="1" smtClean="0"/>
              <a:t>Pohon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endParaRPr lang="en-US" dirty="0" smtClean="0"/>
          </a:p>
          <a:p>
            <a:r>
              <a:rPr lang="en-US" dirty="0" err="1" smtClean="0"/>
              <a:t>berpotensi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, </a:t>
            </a:r>
            <a:r>
              <a:rPr lang="en-US" dirty="0" err="1" smtClean="0"/>
              <a:t>meningkatkan</a:t>
            </a:r>
            <a:endParaRPr lang="en-US" dirty="0" smtClean="0"/>
          </a:p>
          <a:p>
            <a:r>
              <a:rPr lang="en-US" dirty="0" err="1" smtClean="0"/>
              <a:t>ketahanan</a:t>
            </a:r>
            <a:r>
              <a:rPr lang="en-US" dirty="0" smtClean="0"/>
              <a:t> </a:t>
            </a:r>
            <a:r>
              <a:rPr lang="en-US" dirty="0" err="1" smtClean="0"/>
              <a:t>pangan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mendorong</a:t>
            </a:r>
            <a:endParaRPr lang="en-US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stunting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114800" cy="4297680"/>
          </a:xfrm>
        </p:spPr>
        <p:txBody>
          <a:bodyPr>
            <a:noAutofit/>
          </a:bodyPr>
          <a:lstStyle/>
          <a:p>
            <a:r>
              <a:rPr lang="en-US" sz="1600" dirty="0" err="1" smtClean="0"/>
              <a:t>Tanaman</a:t>
            </a:r>
            <a:r>
              <a:rPr lang="en-US" sz="1600" dirty="0" smtClean="0"/>
              <a:t> </a:t>
            </a:r>
            <a:r>
              <a:rPr lang="en-US" sz="1600" dirty="0" err="1" smtClean="0"/>
              <a:t>Kelor</a:t>
            </a:r>
            <a:r>
              <a:rPr lang="en-US" sz="1600" dirty="0" smtClean="0"/>
              <a:t> (</a:t>
            </a:r>
            <a:r>
              <a:rPr lang="en-US" sz="1600" dirty="0" err="1" smtClean="0"/>
              <a:t>Moringa</a:t>
            </a:r>
            <a:r>
              <a:rPr lang="en-US" sz="1600" dirty="0" smtClean="0"/>
              <a:t> </a:t>
            </a:r>
            <a:r>
              <a:rPr lang="en-US" sz="1600" dirty="0" err="1" smtClean="0"/>
              <a:t>Oleifera</a:t>
            </a:r>
            <a:r>
              <a:rPr lang="en-US" sz="1600" dirty="0" smtClean="0"/>
              <a:t>)</a:t>
            </a:r>
          </a:p>
          <a:p>
            <a:r>
              <a:rPr lang="en-US" sz="1600" dirty="0" err="1" smtClean="0"/>
              <a:t>merupakan</a:t>
            </a:r>
            <a:r>
              <a:rPr lang="en-US" sz="1600" dirty="0" smtClean="0"/>
              <a:t> </a:t>
            </a:r>
            <a:r>
              <a:rPr lang="en-US" sz="1600" dirty="0" err="1" smtClean="0"/>
              <a:t>salah</a:t>
            </a:r>
            <a:r>
              <a:rPr lang="en-US" sz="1600" dirty="0" smtClean="0"/>
              <a:t> </a:t>
            </a:r>
            <a:r>
              <a:rPr lang="en-US" sz="1600" dirty="0" err="1" smtClean="0"/>
              <a:t>satu</a:t>
            </a:r>
            <a:r>
              <a:rPr lang="en-US" sz="1600" dirty="0" smtClean="0"/>
              <a:t> </a:t>
            </a:r>
            <a:r>
              <a:rPr lang="en-US" sz="1600" dirty="0" err="1" smtClean="0"/>
              <a:t>bahan</a:t>
            </a:r>
            <a:r>
              <a:rPr lang="en-US" sz="1600" dirty="0" smtClean="0"/>
              <a:t> </a:t>
            </a:r>
            <a:r>
              <a:rPr lang="en-US" sz="1600" dirty="0" err="1" smtClean="0"/>
              <a:t>pangan</a:t>
            </a:r>
            <a:r>
              <a:rPr lang="en-US" sz="1600" dirty="0" smtClean="0"/>
              <a:t> yang </a:t>
            </a:r>
            <a:r>
              <a:rPr lang="en-US" sz="1600" dirty="0" err="1" smtClean="0"/>
              <a:t>memiliki</a:t>
            </a:r>
            <a:endParaRPr lang="en-US" sz="1600" dirty="0" smtClean="0"/>
          </a:p>
          <a:p>
            <a:r>
              <a:rPr lang="en-US" sz="1600" dirty="0" err="1" smtClean="0"/>
              <a:t>sejuta</a:t>
            </a:r>
            <a:r>
              <a:rPr lang="en-US" sz="1600" dirty="0" smtClean="0"/>
              <a:t> </a:t>
            </a:r>
            <a:r>
              <a:rPr lang="en-US" sz="1600" dirty="0" err="1" smtClean="0"/>
              <a:t>manfaat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kesehatan</a:t>
            </a:r>
            <a:r>
              <a:rPr lang="en-US" sz="1600" dirty="0" smtClean="0"/>
              <a:t> yang </a:t>
            </a:r>
            <a:r>
              <a:rPr lang="en-US" sz="1600" dirty="0" err="1" smtClean="0"/>
              <a:t>memiliki</a:t>
            </a:r>
            <a:endParaRPr lang="en-US" sz="1600" dirty="0" smtClean="0"/>
          </a:p>
          <a:p>
            <a:r>
              <a:rPr lang="en-US" sz="1600" dirty="0" err="1" smtClean="0"/>
              <a:t>sumber</a:t>
            </a:r>
            <a:r>
              <a:rPr lang="en-US" sz="1600" dirty="0" smtClean="0"/>
              <a:t> protein </a:t>
            </a:r>
            <a:r>
              <a:rPr lang="en-US" sz="1600" dirty="0" err="1" smtClean="0"/>
              <a:t>tinggi</a:t>
            </a:r>
            <a:r>
              <a:rPr lang="en-US" sz="1600" dirty="0" smtClean="0"/>
              <a:t>, </a:t>
            </a:r>
            <a:r>
              <a:rPr lang="en-US" sz="1600" dirty="0" err="1" smtClean="0"/>
              <a:t>sedangkan</a:t>
            </a:r>
            <a:r>
              <a:rPr lang="en-US" sz="1600" dirty="0" smtClean="0"/>
              <a:t> </a:t>
            </a:r>
            <a:r>
              <a:rPr lang="en-US" sz="1600" dirty="0" err="1" smtClean="0"/>
              <a:t>daun</a:t>
            </a:r>
            <a:r>
              <a:rPr lang="en-US" sz="1600" dirty="0" smtClean="0"/>
              <a:t> </a:t>
            </a:r>
            <a:r>
              <a:rPr lang="en-US" sz="1600" dirty="0" err="1" smtClean="0"/>
              <a:t>kelor</a:t>
            </a:r>
            <a:endParaRPr lang="en-US" sz="1600" dirty="0" smtClean="0"/>
          </a:p>
          <a:p>
            <a:r>
              <a:rPr lang="en-US" sz="1600" dirty="0" smtClean="0"/>
              <a:t>(</a:t>
            </a:r>
            <a:r>
              <a:rPr lang="en-US" sz="1600" dirty="0" err="1" smtClean="0"/>
              <a:t>moringa</a:t>
            </a:r>
            <a:r>
              <a:rPr lang="en-US" sz="1600" dirty="0" smtClean="0"/>
              <a:t> </a:t>
            </a:r>
            <a:r>
              <a:rPr lang="en-US" sz="1600" dirty="0" err="1" smtClean="0"/>
              <a:t>oleifera</a:t>
            </a:r>
            <a:r>
              <a:rPr lang="en-US" sz="1600" dirty="0" smtClean="0"/>
              <a:t>) </a:t>
            </a:r>
            <a:r>
              <a:rPr lang="en-US" sz="1600" dirty="0" err="1" smtClean="0"/>
              <a:t>merupakan</a:t>
            </a:r>
            <a:r>
              <a:rPr lang="en-US" sz="1600" dirty="0" smtClean="0"/>
              <a:t> </a:t>
            </a:r>
            <a:r>
              <a:rPr lang="en-US" sz="1600" dirty="0" err="1" smtClean="0"/>
              <a:t>sumber</a:t>
            </a:r>
            <a:r>
              <a:rPr lang="en-US" sz="1600" dirty="0" smtClean="0"/>
              <a:t> </a:t>
            </a:r>
            <a:r>
              <a:rPr lang="en-US" sz="1600" dirty="0" err="1" smtClean="0"/>
              <a:t>bahan</a:t>
            </a:r>
            <a:endParaRPr lang="en-US" sz="1600" dirty="0" smtClean="0"/>
          </a:p>
          <a:p>
            <a:r>
              <a:rPr lang="en-US" sz="1600" dirty="0" err="1" smtClean="0"/>
              <a:t>makanan</a:t>
            </a:r>
            <a:r>
              <a:rPr lang="en-US" sz="1600" dirty="0" smtClean="0"/>
              <a:t> yang </a:t>
            </a:r>
            <a:r>
              <a:rPr lang="en-US" sz="1600" dirty="0" err="1" smtClean="0"/>
              <a:t>memiliki</a:t>
            </a:r>
            <a:r>
              <a:rPr lang="en-US" sz="1600" dirty="0" smtClean="0"/>
              <a:t> </a:t>
            </a:r>
            <a:r>
              <a:rPr lang="en-US" sz="1600" dirty="0" err="1" smtClean="0"/>
              <a:t>nilai</a:t>
            </a:r>
            <a:r>
              <a:rPr lang="en-US" sz="1600" dirty="0" smtClean="0"/>
              <a:t> </a:t>
            </a:r>
            <a:r>
              <a:rPr lang="en-US" sz="1600" dirty="0" err="1" smtClean="0"/>
              <a:t>gizi</a:t>
            </a:r>
            <a:r>
              <a:rPr lang="en-US" sz="1600" dirty="0" smtClean="0"/>
              <a:t> </a:t>
            </a:r>
            <a:r>
              <a:rPr lang="en-US" sz="1600" dirty="0" err="1" smtClean="0"/>
              <a:t>tinggi</a:t>
            </a:r>
            <a:r>
              <a:rPr lang="en-US" sz="1600" dirty="0" smtClean="0"/>
              <a:t>. </a:t>
            </a:r>
            <a:r>
              <a:rPr lang="en-US" sz="1600" dirty="0" err="1" smtClean="0"/>
              <a:t>Kandungan</a:t>
            </a:r>
            <a:endParaRPr lang="en-US" sz="1600" dirty="0" smtClean="0"/>
          </a:p>
          <a:p>
            <a:r>
              <a:rPr lang="en-US" sz="1600" dirty="0" err="1" smtClean="0"/>
              <a:t>gizi</a:t>
            </a:r>
            <a:r>
              <a:rPr lang="en-US" sz="1600" dirty="0" smtClean="0"/>
              <a:t> </a:t>
            </a:r>
            <a:r>
              <a:rPr lang="en-US" sz="1600" dirty="0" err="1" smtClean="0"/>
              <a:t>daun</a:t>
            </a:r>
            <a:r>
              <a:rPr lang="en-US" sz="1600" dirty="0" smtClean="0"/>
              <a:t> </a:t>
            </a:r>
            <a:r>
              <a:rPr lang="en-US" sz="1600" dirty="0" err="1" smtClean="0"/>
              <a:t>kelor</a:t>
            </a:r>
            <a:r>
              <a:rPr lang="en-US" sz="1600" dirty="0" smtClean="0"/>
              <a:t> </a:t>
            </a:r>
            <a:r>
              <a:rPr lang="en-US" sz="1600" dirty="0" err="1" smtClean="0"/>
              <a:t>kering</a:t>
            </a:r>
            <a:r>
              <a:rPr lang="en-US" sz="1600" dirty="0" smtClean="0"/>
              <a:t> </a:t>
            </a:r>
            <a:r>
              <a:rPr lang="en-US" sz="1600" dirty="0" err="1" smtClean="0"/>
              <a:t>mengandung</a:t>
            </a:r>
            <a:r>
              <a:rPr lang="en-US" sz="1600" dirty="0" smtClean="0"/>
              <a:t> </a:t>
            </a:r>
            <a:r>
              <a:rPr lang="en-US" sz="1600" dirty="0" err="1" smtClean="0"/>
              <a:t>lebih</a:t>
            </a:r>
            <a:r>
              <a:rPr lang="en-US" sz="1600" dirty="0" smtClean="0"/>
              <a:t> </a:t>
            </a:r>
            <a:r>
              <a:rPr lang="en-US" sz="1600" dirty="0" err="1" smtClean="0"/>
              <a:t>dari</a:t>
            </a:r>
            <a:r>
              <a:rPr lang="en-US" sz="1600" dirty="0" smtClean="0"/>
              <a:t> 40</a:t>
            </a:r>
          </a:p>
          <a:p>
            <a:r>
              <a:rPr lang="en-US" sz="1600" dirty="0" smtClean="0"/>
              <a:t>3</a:t>
            </a:r>
          </a:p>
          <a:p>
            <a:r>
              <a:rPr lang="en-US" sz="1600" dirty="0" err="1" smtClean="0"/>
              <a:t>Nurul</a:t>
            </a:r>
            <a:r>
              <a:rPr lang="en-US" sz="1600" dirty="0" smtClean="0"/>
              <a:t> </a:t>
            </a:r>
            <a:r>
              <a:rPr lang="en-US" sz="1600" dirty="0" err="1" smtClean="0"/>
              <a:t>Fatmawati</a:t>
            </a:r>
            <a:r>
              <a:rPr lang="en-US" sz="1600" dirty="0" smtClean="0"/>
              <a:t> / </a:t>
            </a:r>
            <a:r>
              <a:rPr lang="en-US" sz="1600" dirty="0" err="1" smtClean="0"/>
              <a:t>Pengaruh</a:t>
            </a:r>
            <a:r>
              <a:rPr lang="en-US" sz="1600" dirty="0" smtClean="0"/>
              <a:t> </a:t>
            </a:r>
            <a:r>
              <a:rPr lang="en-US" sz="1600" dirty="0" err="1" smtClean="0"/>
              <a:t>Daun</a:t>
            </a:r>
            <a:r>
              <a:rPr lang="en-US" sz="1600" dirty="0" smtClean="0"/>
              <a:t> </a:t>
            </a:r>
            <a:r>
              <a:rPr lang="en-US" sz="1600" dirty="0" err="1" smtClean="0"/>
              <a:t>Kelor</a:t>
            </a:r>
            <a:r>
              <a:rPr lang="en-US" sz="1600" dirty="0" smtClean="0"/>
              <a:t> (</a:t>
            </a:r>
            <a:r>
              <a:rPr lang="en-US" sz="1600" dirty="0" err="1" smtClean="0"/>
              <a:t>Moringa</a:t>
            </a:r>
            <a:r>
              <a:rPr lang="en-US" sz="1600" dirty="0" smtClean="0"/>
              <a:t> </a:t>
            </a:r>
            <a:r>
              <a:rPr lang="en-US" sz="1600" dirty="0" err="1" smtClean="0"/>
              <a:t>oleifera</a:t>
            </a:r>
            <a:r>
              <a:rPr lang="en-US" sz="1600" dirty="0" smtClean="0"/>
              <a:t>) </a:t>
            </a:r>
            <a:r>
              <a:rPr lang="en-US" sz="1600" dirty="0" err="1" smtClean="0"/>
              <a:t>Terhadap</a:t>
            </a:r>
            <a:r>
              <a:rPr lang="en-US" sz="1600" dirty="0" smtClean="0"/>
              <a:t> </a:t>
            </a:r>
            <a:r>
              <a:rPr lang="en-US" sz="1600" dirty="0" err="1" smtClean="0"/>
              <a:t>Pencegahan</a:t>
            </a:r>
            <a:r>
              <a:rPr lang="en-US" sz="1600" dirty="0" smtClean="0"/>
              <a:t> Stunting</a:t>
            </a:r>
          </a:p>
          <a:p>
            <a:r>
              <a:rPr lang="en-US" sz="1600" dirty="0" err="1" smtClean="0"/>
              <a:t>antioksidan</a:t>
            </a:r>
            <a:r>
              <a:rPr lang="en-US" sz="1600" dirty="0" smtClean="0"/>
              <a:t> </a:t>
            </a:r>
            <a:r>
              <a:rPr lang="en-US" sz="1600" dirty="0" err="1" smtClean="0"/>
              <a:t>alami</a:t>
            </a:r>
            <a:r>
              <a:rPr lang="en-US" sz="1600" dirty="0" smtClean="0"/>
              <a:t>, protein 26,2 g, </a:t>
            </a:r>
            <a:r>
              <a:rPr lang="en-US" sz="1600" dirty="0" err="1" smtClean="0"/>
              <a:t>kalsium</a:t>
            </a:r>
            <a:r>
              <a:rPr lang="en-US" sz="1600" dirty="0" smtClean="0"/>
              <a:t> 2.095 mg,</a:t>
            </a:r>
          </a:p>
          <a:p>
            <a:r>
              <a:rPr lang="en-US" sz="1600" dirty="0" err="1" smtClean="0"/>
              <a:t>besi</a:t>
            </a:r>
            <a:r>
              <a:rPr lang="en-US" sz="1600" dirty="0" smtClean="0"/>
              <a:t> 27,1 mg, </a:t>
            </a:r>
            <a:r>
              <a:rPr lang="en-US" sz="1600" dirty="0" err="1" smtClean="0"/>
              <a:t>dan</a:t>
            </a:r>
            <a:r>
              <a:rPr lang="en-US" sz="1600" dirty="0" smtClean="0"/>
              <a:t> ß-</a:t>
            </a:r>
            <a:r>
              <a:rPr lang="en-US" sz="1600" dirty="0" err="1" smtClean="0"/>
              <a:t>karoten</a:t>
            </a:r>
            <a:r>
              <a:rPr lang="en-US" sz="1600" dirty="0" smtClean="0"/>
              <a:t> 16800 mg.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1600" dirty="0" err="1" smtClean="0"/>
              <a:t>Tingginya</a:t>
            </a:r>
            <a:r>
              <a:rPr lang="en-US" sz="1600" dirty="0" smtClean="0"/>
              <a:t> </a:t>
            </a:r>
            <a:r>
              <a:rPr lang="en-US" sz="1600" dirty="0" err="1" smtClean="0"/>
              <a:t>prevalensi</a:t>
            </a:r>
            <a:r>
              <a:rPr lang="en-US" sz="1600" dirty="0" smtClean="0"/>
              <a:t> stunting </a:t>
            </a:r>
            <a:r>
              <a:rPr lang="en-US" sz="1600" dirty="0" err="1" smtClean="0"/>
              <a:t>menjadi</a:t>
            </a:r>
            <a:endParaRPr lang="en-US" sz="1600" dirty="0" smtClean="0"/>
          </a:p>
          <a:p>
            <a:r>
              <a:rPr lang="en-US" sz="1600" dirty="0" err="1" smtClean="0"/>
              <a:t>prioritas</a:t>
            </a:r>
            <a:r>
              <a:rPr lang="en-US" sz="1600" dirty="0" smtClean="0"/>
              <a:t> yang </a:t>
            </a:r>
            <a:r>
              <a:rPr lang="en-US" sz="1600" dirty="0" err="1" smtClean="0"/>
              <a:t>harus</a:t>
            </a:r>
            <a:r>
              <a:rPr lang="en-US" sz="1600" dirty="0" smtClean="0"/>
              <a:t> </a:t>
            </a:r>
            <a:r>
              <a:rPr lang="en-US" sz="1600" dirty="0" err="1" smtClean="0"/>
              <a:t>diselesaikan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sumber</a:t>
            </a:r>
            <a:endParaRPr lang="en-US" sz="1600" dirty="0" smtClean="0"/>
          </a:p>
          <a:p>
            <a:r>
              <a:rPr lang="en-US" sz="1600" dirty="0" err="1" smtClean="0"/>
              <a:t>pangan</a:t>
            </a:r>
            <a:r>
              <a:rPr lang="en-US" sz="1600" dirty="0" smtClean="0"/>
              <a:t> </a:t>
            </a:r>
            <a:r>
              <a:rPr lang="en-US" sz="1600" dirty="0" err="1" smtClean="0"/>
              <a:t>lokal</a:t>
            </a:r>
            <a:r>
              <a:rPr lang="en-US" sz="1600" dirty="0" smtClean="0"/>
              <a:t> yang </a:t>
            </a:r>
            <a:r>
              <a:rPr lang="en-US" sz="1600" dirty="0" err="1" smtClean="0"/>
              <a:t>melimpah</a:t>
            </a:r>
            <a:r>
              <a:rPr lang="en-US" sz="1600" dirty="0" smtClean="0"/>
              <a:t> </a:t>
            </a:r>
            <a:r>
              <a:rPr lang="en-US" sz="1600" dirty="0" err="1" smtClean="0"/>
              <a:t>serta</a:t>
            </a:r>
            <a:r>
              <a:rPr lang="en-US" sz="1600" dirty="0" smtClean="0"/>
              <a:t> </a:t>
            </a:r>
            <a:r>
              <a:rPr lang="en-US" sz="1600" dirty="0" err="1" smtClean="0"/>
              <a:t>tinggi</a:t>
            </a:r>
            <a:endParaRPr lang="en-US" sz="1600" dirty="0" smtClean="0"/>
          </a:p>
          <a:p>
            <a:r>
              <a:rPr lang="en-US" sz="1600" dirty="0" err="1" smtClean="0"/>
              <a:t>kandungan</a:t>
            </a:r>
            <a:r>
              <a:rPr lang="en-US" sz="1600" dirty="0" smtClean="0"/>
              <a:t> </a:t>
            </a:r>
            <a:r>
              <a:rPr lang="en-US" sz="1600" dirty="0" err="1" smtClean="0"/>
              <a:t>gizi</a:t>
            </a:r>
            <a:r>
              <a:rPr lang="en-US" sz="1600" dirty="0" smtClean="0"/>
              <a:t> </a:t>
            </a:r>
            <a:r>
              <a:rPr lang="en-US" sz="1600" dirty="0" err="1" smtClean="0"/>
              <a:t>salah</a:t>
            </a:r>
            <a:r>
              <a:rPr lang="en-US" sz="1600" dirty="0" smtClean="0"/>
              <a:t> </a:t>
            </a:r>
            <a:r>
              <a:rPr lang="en-US" sz="1600" dirty="0" err="1" smtClean="0"/>
              <a:t>satunya</a:t>
            </a:r>
            <a:r>
              <a:rPr lang="en-US" sz="1600" dirty="0" smtClean="0"/>
              <a:t> </a:t>
            </a:r>
            <a:r>
              <a:rPr lang="en-US" sz="1600" dirty="0" err="1" smtClean="0"/>
              <a:t>yaitu</a:t>
            </a:r>
            <a:r>
              <a:rPr lang="en-US" sz="1600" dirty="0" smtClean="0"/>
              <a:t> </a:t>
            </a:r>
            <a:r>
              <a:rPr lang="en-US" sz="1600" dirty="0" err="1" smtClean="0"/>
              <a:t>daun</a:t>
            </a:r>
            <a:r>
              <a:rPr lang="en-US" sz="1600" dirty="0" smtClean="0"/>
              <a:t> </a:t>
            </a:r>
            <a:r>
              <a:rPr lang="en-US" sz="1600" dirty="0" err="1" smtClean="0"/>
              <a:t>kelor</a:t>
            </a:r>
            <a:endParaRPr lang="en-US" sz="1600" dirty="0" smtClean="0"/>
          </a:p>
          <a:p>
            <a:r>
              <a:rPr lang="en-US" sz="1600" dirty="0" smtClean="0"/>
              <a:t>(</a:t>
            </a:r>
            <a:r>
              <a:rPr lang="en-US" sz="1600" dirty="0" err="1" smtClean="0"/>
              <a:t>Moringa</a:t>
            </a:r>
            <a:r>
              <a:rPr lang="en-US" sz="1600" dirty="0" smtClean="0"/>
              <a:t> </a:t>
            </a:r>
            <a:r>
              <a:rPr lang="en-US" sz="1600" dirty="0" err="1" smtClean="0"/>
              <a:t>oleifera</a:t>
            </a:r>
            <a:r>
              <a:rPr lang="en-US" sz="1600" dirty="0" smtClean="0"/>
              <a:t>). </a:t>
            </a:r>
            <a:r>
              <a:rPr lang="en-US" sz="1600" dirty="0" err="1" smtClean="0"/>
              <a:t>Berdasarkan</a:t>
            </a:r>
            <a:r>
              <a:rPr lang="en-US" sz="1600" dirty="0" smtClean="0"/>
              <a:t> </a:t>
            </a:r>
            <a:r>
              <a:rPr lang="en-US" sz="1600" dirty="0" err="1" smtClean="0"/>
              <a:t>latar</a:t>
            </a:r>
            <a:r>
              <a:rPr lang="en-US" sz="1600" dirty="0" smtClean="0"/>
              <a:t> </a:t>
            </a:r>
            <a:r>
              <a:rPr lang="en-US" sz="1600" dirty="0" err="1" smtClean="0"/>
              <a:t>belakang</a:t>
            </a:r>
            <a:endParaRPr lang="en-US" sz="1600" dirty="0" smtClean="0"/>
          </a:p>
          <a:p>
            <a:r>
              <a:rPr lang="en-US" sz="1600" dirty="0" err="1" smtClean="0"/>
              <a:t>tersebut</a:t>
            </a:r>
            <a:r>
              <a:rPr lang="en-US" sz="1600" dirty="0" smtClean="0"/>
              <a:t>, </a:t>
            </a:r>
            <a:r>
              <a:rPr lang="en-US" sz="1600" dirty="0" err="1" smtClean="0"/>
              <a:t>penulis</a:t>
            </a:r>
            <a:r>
              <a:rPr lang="en-US" sz="1600" dirty="0" smtClean="0"/>
              <a:t> </a:t>
            </a:r>
            <a:r>
              <a:rPr lang="en-US" sz="1600" dirty="0" err="1" smtClean="0"/>
              <a:t>tertarik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membuat</a:t>
            </a:r>
            <a:r>
              <a:rPr lang="en-US" sz="1600" dirty="0" smtClean="0"/>
              <a:t> </a:t>
            </a:r>
            <a:r>
              <a:rPr lang="en-US" sz="1600" dirty="0" err="1" smtClean="0"/>
              <a:t>literatur</a:t>
            </a:r>
            <a:endParaRPr lang="en-US" sz="1600" dirty="0" smtClean="0"/>
          </a:p>
          <a:p>
            <a:r>
              <a:rPr lang="en-US" sz="1600" dirty="0" smtClean="0"/>
              <a:t>review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judul</a:t>
            </a:r>
            <a:r>
              <a:rPr lang="en-US" sz="1600" dirty="0" smtClean="0"/>
              <a:t> </a:t>
            </a:r>
            <a:r>
              <a:rPr lang="en-US" sz="1600" dirty="0" err="1" smtClean="0"/>
              <a:t>yaitu</a:t>
            </a:r>
            <a:r>
              <a:rPr lang="en-US" sz="1600" dirty="0" smtClean="0"/>
              <a:t> “</a:t>
            </a:r>
            <a:r>
              <a:rPr lang="en-US" sz="1600" dirty="0" err="1" smtClean="0"/>
              <a:t>Pengaruh</a:t>
            </a:r>
            <a:r>
              <a:rPr lang="en-US" sz="1600" dirty="0" smtClean="0"/>
              <a:t> </a:t>
            </a:r>
            <a:r>
              <a:rPr lang="en-US" sz="1600" dirty="0" err="1" smtClean="0"/>
              <a:t>Daun</a:t>
            </a:r>
            <a:r>
              <a:rPr lang="en-US" sz="1600" dirty="0" smtClean="0"/>
              <a:t> </a:t>
            </a:r>
            <a:r>
              <a:rPr lang="en-US" sz="1600" dirty="0" err="1" smtClean="0"/>
              <a:t>Kelor</a:t>
            </a:r>
            <a:endParaRPr lang="en-US" sz="1600" dirty="0" smtClean="0"/>
          </a:p>
          <a:p>
            <a:r>
              <a:rPr lang="en-US" sz="1600" dirty="0" smtClean="0"/>
              <a:t>(</a:t>
            </a:r>
            <a:r>
              <a:rPr lang="en-US" sz="1600" dirty="0" err="1" smtClean="0"/>
              <a:t>Moringa</a:t>
            </a:r>
            <a:r>
              <a:rPr lang="en-US" sz="1600" dirty="0" smtClean="0"/>
              <a:t> </a:t>
            </a:r>
            <a:r>
              <a:rPr lang="en-US" sz="1600" dirty="0" err="1" smtClean="0"/>
              <a:t>oleifera</a:t>
            </a:r>
            <a:r>
              <a:rPr lang="en-US" sz="1600" dirty="0" smtClean="0"/>
              <a:t>) </a:t>
            </a:r>
            <a:r>
              <a:rPr lang="en-US" sz="1600" dirty="0" err="1" smtClean="0"/>
              <a:t>Terhadap</a:t>
            </a:r>
            <a:r>
              <a:rPr lang="en-US" sz="1600" dirty="0" smtClean="0"/>
              <a:t> </a:t>
            </a:r>
            <a:r>
              <a:rPr lang="en-US" sz="1600" dirty="0" err="1" smtClean="0"/>
              <a:t>Pencegahan</a:t>
            </a:r>
            <a:r>
              <a:rPr lang="en-US" sz="1600" dirty="0" smtClean="0"/>
              <a:t> Stunting</a:t>
            </a:r>
            <a:endParaRPr lang="en-US" sz="1600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3429000" cy="1143000"/>
          </a:xfrm>
        </p:spPr>
        <p:txBody>
          <a:bodyPr/>
          <a:lstStyle/>
          <a:p>
            <a:r>
              <a:rPr lang="en-US" dirty="0" err="1" smtClean="0"/>
              <a:t>kesimpulan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85800" y="1981199"/>
            <a:ext cx="61722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Kandungan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, protein,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kalsium</a:t>
            </a:r>
            <a:endParaRPr lang="en-US" dirty="0" smtClean="0"/>
          </a:p>
          <a:p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tanaman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endParaRPr lang="en-US" dirty="0" smtClean="0"/>
          </a:p>
          <a:p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pilihan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tambahan</a:t>
            </a:r>
            <a:r>
              <a:rPr lang="en-US" dirty="0" smtClean="0"/>
              <a:t> yang</a:t>
            </a:r>
          </a:p>
          <a:p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mengurangi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> stunting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endParaRPr lang="en-US" dirty="0" smtClean="0"/>
          </a:p>
          <a:p>
            <a:r>
              <a:rPr lang="en-US" dirty="0" err="1" smtClean="0"/>
              <a:t>khususnya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1000 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pertama</a:t>
            </a:r>
            <a:r>
              <a:rPr lang="en-US" dirty="0" smtClean="0"/>
              <a:t> </a:t>
            </a:r>
            <a:r>
              <a:rPr lang="en-US" dirty="0" err="1" smtClean="0"/>
              <a:t>kehidupan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tanama</a:t>
            </a:r>
            <a:r>
              <a:rPr lang="en-US" dirty="0" smtClean="0"/>
              <a:t> </a:t>
            </a:r>
            <a:r>
              <a:rPr lang="en-US" dirty="0" err="1" smtClean="0"/>
              <a:t>lokal</a:t>
            </a:r>
            <a:r>
              <a:rPr lang="en-US" dirty="0" smtClean="0"/>
              <a:t> yang</a:t>
            </a:r>
          </a:p>
          <a:p>
            <a:r>
              <a:rPr lang="en-US" dirty="0" err="1" smtClean="0"/>
              <a:t>tumbuh</a:t>
            </a:r>
            <a:r>
              <a:rPr lang="en-US" dirty="0" smtClean="0"/>
              <a:t> </a:t>
            </a:r>
            <a:r>
              <a:rPr lang="en-US" dirty="0" err="1" smtClean="0"/>
              <a:t>disekitar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ditemukan</a:t>
            </a:r>
            <a:endParaRPr lang="en-US" dirty="0" smtClean="0"/>
          </a:p>
          <a:p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diambil</a:t>
            </a:r>
            <a:r>
              <a:rPr lang="en-US" dirty="0" smtClean="0"/>
              <a:t> </a:t>
            </a:r>
            <a:r>
              <a:rPr lang="en-US" dirty="0" err="1" smtClean="0"/>
              <a:t>manfaatnya</a:t>
            </a:r>
            <a:r>
              <a:rPr lang="en-US" dirty="0" smtClean="0"/>
              <a:t>.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endParaRPr lang="en-US" dirty="0" smtClean="0"/>
          </a:p>
          <a:p>
            <a:r>
              <a:rPr lang="en-US" dirty="0" smtClean="0"/>
              <a:t>literature review </a:t>
            </a:r>
            <a:r>
              <a:rPr lang="en-US" dirty="0" err="1" smtClean="0"/>
              <a:t>dari</a:t>
            </a:r>
            <a:r>
              <a:rPr lang="en-US" dirty="0" smtClean="0"/>
              <a:t> 5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pengaruh</a:t>
            </a:r>
            <a:endParaRPr lang="en-US" dirty="0" smtClean="0"/>
          </a:p>
          <a:p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(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)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pengauh</a:t>
            </a:r>
            <a:endParaRPr lang="en-US" dirty="0" smtClean="0"/>
          </a:p>
          <a:p>
            <a:r>
              <a:rPr lang="en-US" dirty="0" smtClean="0"/>
              <a:t>yang </a:t>
            </a:r>
            <a:r>
              <a:rPr lang="en-US" dirty="0" err="1" smtClean="0"/>
              <a:t>signifikan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pencegahan</a:t>
            </a:r>
            <a:r>
              <a:rPr lang="en-US" dirty="0" smtClean="0"/>
              <a:t> stunting</a:t>
            </a:r>
            <a:endParaRPr lang="en-US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2819400" cy="1143000"/>
          </a:xfrm>
        </p:spPr>
        <p:txBody>
          <a:bodyPr/>
          <a:lstStyle/>
          <a:p>
            <a:r>
              <a:rPr lang="en-US" dirty="0" err="1" smtClean="0"/>
              <a:t>penutup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200399" y="3244334"/>
            <a:ext cx="21457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 smtClean="0"/>
              <a:t>Terim</a:t>
            </a:r>
            <a:r>
              <a:rPr lang="en-US" sz="2800" dirty="0" smtClean="0"/>
              <a:t> </a:t>
            </a:r>
            <a:r>
              <a:rPr lang="en-US" sz="2800" dirty="0" err="1" smtClean="0"/>
              <a:t>kasih</a:t>
            </a:r>
            <a:endParaRPr lang="en-US" sz="2800" dirty="0"/>
          </a:p>
        </p:txBody>
      </p:sp>
    </p:spTree>
  </p:cSld>
  <p:clrMapOvr>
    <a:masterClrMapping/>
  </p:clrMapOvr>
  <p:transition>
    <p:split orient="vert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74</TotalTime>
  <Words>424</Words>
  <Application>Microsoft Office PowerPoint</Application>
  <PresentationFormat>On-screen Show (4:3)</PresentationFormat>
  <Paragraphs>70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Foundry</vt:lpstr>
      <vt:lpstr>Pengaruh Daun Kelor (Moringa oleifera) Terhadap Pencegahan Stunting</vt:lpstr>
      <vt:lpstr>pendahuluan  </vt:lpstr>
      <vt:lpstr>metode</vt:lpstr>
      <vt:lpstr>pembahasan</vt:lpstr>
      <vt:lpstr>Manfaat daun kelor terhadap masalah stunting</vt:lpstr>
      <vt:lpstr>kesimpulan</vt:lpstr>
      <vt:lpstr>penutup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Pengaruh Daun Kelor (Moringa oleifera) Terhadap Pencegahan Stunting</dc:title>
  <dc:creator>CBT</dc:creator>
  <cp:lastModifiedBy>CBT</cp:lastModifiedBy>
  <cp:revision>8</cp:revision>
  <dcterms:created xsi:type="dcterms:W3CDTF">2024-11-28T00:31:04Z</dcterms:created>
  <dcterms:modified xsi:type="dcterms:W3CDTF">2024-11-28T01:45:58Z</dcterms:modified>
</cp:coreProperties>
</file>