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24" autoAdjust="0"/>
  </p:normalViewPr>
  <p:slideViewPr>
    <p:cSldViewPr>
      <p:cViewPr>
        <p:scale>
          <a:sx n="70" d="100"/>
          <a:sy n="70" d="100"/>
        </p:scale>
        <p:origin x="-138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C8ABA-4610-4F57-8999-AF74B1DF5D1D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42960-5AFC-4C1C-8DDE-66564B793D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C8ABA-4610-4F57-8999-AF74B1DF5D1D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42960-5AFC-4C1C-8DDE-66564B793D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C8ABA-4610-4F57-8999-AF74B1DF5D1D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42960-5AFC-4C1C-8DDE-66564B793D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C8ABA-4610-4F57-8999-AF74B1DF5D1D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42960-5AFC-4C1C-8DDE-66564B793D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C8ABA-4610-4F57-8999-AF74B1DF5D1D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42960-5AFC-4C1C-8DDE-66564B793D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C8ABA-4610-4F57-8999-AF74B1DF5D1D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42960-5AFC-4C1C-8DDE-66564B793D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C8ABA-4610-4F57-8999-AF74B1DF5D1D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42960-5AFC-4C1C-8DDE-66564B793D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C8ABA-4610-4F57-8999-AF74B1DF5D1D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42960-5AFC-4C1C-8DDE-66564B793D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C8ABA-4610-4F57-8999-AF74B1DF5D1D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42960-5AFC-4C1C-8DDE-66564B793D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C8ABA-4610-4F57-8999-AF74B1DF5D1D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42960-5AFC-4C1C-8DDE-66564B793D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C8ABA-4610-4F57-8999-AF74B1DF5D1D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42960-5AFC-4C1C-8DDE-66564B793D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1C8ABA-4610-4F57-8999-AF74B1DF5D1D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C42960-5AFC-4C1C-8DDE-66564B793DD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685800"/>
            <a:ext cx="7391400" cy="1447800"/>
          </a:xfrm>
        </p:spPr>
        <p:txBody>
          <a:bodyPr>
            <a:normAutofit fontScale="90000"/>
          </a:bodyPr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Pengaruh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Daun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Kelor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Moringa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oleifera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Pencegahan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Stunting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Stunting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Content Placeholder 8" descr="stanting 3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69152" y="2209800"/>
            <a:ext cx="4170968" cy="3124200"/>
          </a:xfrm>
        </p:spPr>
      </p:pic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i="1" dirty="0" smtClean="0">
                <a:latin typeface="+mj-lt"/>
                <a:cs typeface="Times New Roman" pitchFamily="18" charset="0"/>
              </a:rPr>
              <a:t>Stunting </a:t>
            </a:r>
            <a:r>
              <a:rPr lang="en-US" i="1" dirty="0" err="1" smtClean="0">
                <a:latin typeface="+mj-lt"/>
                <a:cs typeface="Times New Roman" pitchFamily="18" charset="0"/>
              </a:rPr>
              <a:t>merupakan</a:t>
            </a:r>
            <a:r>
              <a:rPr lang="en-US" i="1" dirty="0" smtClean="0">
                <a:latin typeface="+mj-lt"/>
                <a:cs typeface="Times New Roman" pitchFamily="18" charset="0"/>
              </a:rPr>
              <a:t> </a:t>
            </a:r>
            <a:r>
              <a:rPr lang="en-US" i="1" dirty="0" err="1" smtClean="0">
                <a:latin typeface="+mj-lt"/>
                <a:cs typeface="Times New Roman" pitchFamily="18" charset="0"/>
              </a:rPr>
              <a:t>gangguan</a:t>
            </a:r>
            <a:r>
              <a:rPr lang="en-US" i="1" dirty="0" smtClean="0">
                <a:latin typeface="+mj-lt"/>
                <a:cs typeface="Times New Roman" pitchFamily="18" charset="0"/>
              </a:rPr>
              <a:t> </a:t>
            </a:r>
            <a:r>
              <a:rPr lang="en-US" i="1" dirty="0" err="1" smtClean="0">
                <a:latin typeface="+mj-lt"/>
                <a:cs typeface="Times New Roman" pitchFamily="18" charset="0"/>
              </a:rPr>
              <a:t>pertumbuhan</a:t>
            </a:r>
            <a:r>
              <a:rPr lang="en-US" i="1" dirty="0" smtClean="0">
                <a:latin typeface="+mj-lt"/>
                <a:cs typeface="Times New Roman" pitchFamily="18" charset="0"/>
              </a:rPr>
              <a:t> yang </a:t>
            </a:r>
            <a:r>
              <a:rPr lang="en-US" i="1" dirty="0" err="1" smtClean="0">
                <a:latin typeface="+mj-lt"/>
                <a:cs typeface="Times New Roman" pitchFamily="18" charset="0"/>
              </a:rPr>
              <a:t>ditandai</a:t>
            </a:r>
            <a:r>
              <a:rPr lang="en-US" i="1" dirty="0" smtClean="0">
                <a:latin typeface="+mj-lt"/>
                <a:cs typeface="Times New Roman" pitchFamily="18" charset="0"/>
              </a:rPr>
              <a:t> </a:t>
            </a:r>
            <a:r>
              <a:rPr lang="en-US" i="1" dirty="0" err="1" smtClean="0">
                <a:latin typeface="+mj-lt"/>
                <a:cs typeface="Times New Roman" pitchFamily="18" charset="0"/>
              </a:rPr>
              <a:t>dengan</a:t>
            </a:r>
            <a:r>
              <a:rPr lang="en-US" i="1" dirty="0" smtClean="0">
                <a:latin typeface="+mj-lt"/>
                <a:cs typeface="Times New Roman" pitchFamily="18" charset="0"/>
              </a:rPr>
              <a:t> </a:t>
            </a:r>
            <a:r>
              <a:rPr lang="en-US" i="1" dirty="0" err="1" smtClean="0">
                <a:latin typeface="+mj-lt"/>
                <a:cs typeface="Times New Roman" pitchFamily="18" charset="0"/>
              </a:rPr>
              <a:t>adanya</a:t>
            </a:r>
            <a:r>
              <a:rPr lang="en-US" i="1" dirty="0" smtClean="0">
                <a:latin typeface="+mj-lt"/>
                <a:cs typeface="Times New Roman" pitchFamily="18" charset="0"/>
              </a:rPr>
              <a:t> </a:t>
            </a:r>
            <a:r>
              <a:rPr lang="en-US" i="1" dirty="0" err="1" smtClean="0">
                <a:latin typeface="+mj-lt"/>
                <a:cs typeface="Times New Roman" pitchFamily="18" charset="0"/>
              </a:rPr>
              <a:t>kekurangan</a:t>
            </a:r>
            <a:r>
              <a:rPr lang="en-US" i="1" dirty="0" smtClean="0">
                <a:latin typeface="+mj-lt"/>
                <a:cs typeface="Times New Roman" pitchFamily="18" charset="0"/>
              </a:rPr>
              <a:t> </a:t>
            </a:r>
            <a:r>
              <a:rPr lang="en-US" i="1" dirty="0" err="1" smtClean="0">
                <a:latin typeface="+mj-lt"/>
                <a:cs typeface="Times New Roman" pitchFamily="18" charset="0"/>
              </a:rPr>
              <a:t>banyak</a:t>
            </a:r>
            <a:r>
              <a:rPr lang="en-US" i="1" dirty="0" smtClean="0">
                <a:latin typeface="+mj-lt"/>
                <a:cs typeface="Times New Roman" pitchFamily="18" charset="0"/>
              </a:rPr>
              <a:t> </a:t>
            </a:r>
            <a:r>
              <a:rPr lang="en-US" i="1" dirty="0" err="1" smtClean="0">
                <a:latin typeface="+mj-lt"/>
                <a:cs typeface="Times New Roman" pitchFamily="18" charset="0"/>
              </a:rPr>
              <a:t>zat</a:t>
            </a:r>
            <a:r>
              <a:rPr lang="en-US" i="1" dirty="0" smtClean="0">
                <a:latin typeface="+mj-lt"/>
                <a:cs typeface="Times New Roman" pitchFamily="18" charset="0"/>
              </a:rPr>
              <a:t> </a:t>
            </a:r>
            <a:r>
              <a:rPr lang="en-US" i="1" dirty="0" err="1" smtClean="0">
                <a:latin typeface="+mj-lt"/>
                <a:cs typeface="Times New Roman" pitchFamily="18" charset="0"/>
              </a:rPr>
              <a:t>gizi</a:t>
            </a:r>
            <a:r>
              <a:rPr lang="en-US" i="1" dirty="0" smtClean="0">
                <a:latin typeface="+mj-lt"/>
                <a:cs typeface="Times New Roman" pitchFamily="18" charset="0"/>
              </a:rPr>
              <a:t> yang </a:t>
            </a:r>
            <a:r>
              <a:rPr lang="en-US" i="1" dirty="0" err="1" smtClean="0">
                <a:latin typeface="+mj-lt"/>
                <a:cs typeface="Times New Roman" pitchFamily="18" charset="0"/>
              </a:rPr>
              <a:t>dibawah</a:t>
            </a:r>
            <a:r>
              <a:rPr lang="en-US" i="1" dirty="0" smtClean="0">
                <a:latin typeface="+mj-lt"/>
                <a:cs typeface="Times New Roman" pitchFamily="18" charset="0"/>
              </a:rPr>
              <a:t> </a:t>
            </a:r>
            <a:r>
              <a:rPr lang="en-US" i="1" dirty="0" err="1" smtClean="0">
                <a:latin typeface="+mj-lt"/>
                <a:cs typeface="Times New Roman" pitchFamily="18" charset="0"/>
              </a:rPr>
              <a:t>angka</a:t>
            </a:r>
            <a:r>
              <a:rPr lang="en-US" i="1" dirty="0" smtClean="0">
                <a:latin typeface="+mj-lt"/>
                <a:cs typeface="Times New Roman" pitchFamily="18" charset="0"/>
              </a:rPr>
              <a:t> </a:t>
            </a:r>
            <a:r>
              <a:rPr lang="en-US" i="1" dirty="0" err="1" smtClean="0">
                <a:latin typeface="+mj-lt"/>
                <a:cs typeface="Times New Roman" pitchFamily="18" charset="0"/>
              </a:rPr>
              <a:t>kebutuhan</a:t>
            </a:r>
            <a:r>
              <a:rPr lang="en-US" i="1" dirty="0" smtClean="0">
                <a:latin typeface="+mj-lt"/>
                <a:cs typeface="Times New Roman" pitchFamily="18" charset="0"/>
              </a:rPr>
              <a:t> </a:t>
            </a:r>
            <a:r>
              <a:rPr lang="en-US" i="1" dirty="0" err="1" smtClean="0">
                <a:latin typeface="+mj-lt"/>
                <a:cs typeface="Times New Roman" pitchFamily="18" charset="0"/>
              </a:rPr>
              <a:t>anak</a:t>
            </a:r>
            <a:r>
              <a:rPr lang="en-US" i="1" dirty="0" smtClean="0">
                <a:latin typeface="+mj-lt"/>
                <a:cs typeface="Times New Roman" pitchFamily="18" charset="0"/>
              </a:rPr>
              <a:t> </a:t>
            </a:r>
            <a:r>
              <a:rPr lang="en-US" i="1" dirty="0" err="1" smtClean="0">
                <a:latin typeface="+mj-lt"/>
                <a:cs typeface="Times New Roman" pitchFamily="18" charset="0"/>
              </a:rPr>
              <a:t>dan</a:t>
            </a:r>
            <a:r>
              <a:rPr lang="en-US" i="1" dirty="0" smtClean="0">
                <a:latin typeface="+mj-lt"/>
                <a:cs typeface="Times New Roman" pitchFamily="18" charset="0"/>
              </a:rPr>
              <a:t> </a:t>
            </a:r>
            <a:r>
              <a:rPr lang="en-US" i="1" dirty="0" err="1" smtClean="0">
                <a:latin typeface="+mj-lt"/>
                <a:cs typeface="Times New Roman" pitchFamily="18" charset="0"/>
              </a:rPr>
              <a:t>terjadi</a:t>
            </a:r>
            <a:r>
              <a:rPr lang="en-US" i="1" dirty="0" smtClean="0">
                <a:latin typeface="+mj-lt"/>
                <a:cs typeface="Times New Roman" pitchFamily="18" charset="0"/>
              </a:rPr>
              <a:t> </a:t>
            </a:r>
            <a:r>
              <a:rPr lang="en-US" i="1" dirty="0" err="1" smtClean="0">
                <a:latin typeface="+mj-lt"/>
                <a:cs typeface="Times New Roman" pitchFamily="18" charset="0"/>
              </a:rPr>
              <a:t>dalam</a:t>
            </a:r>
            <a:r>
              <a:rPr lang="en-US" i="1" dirty="0" smtClean="0">
                <a:latin typeface="+mj-lt"/>
                <a:cs typeface="Times New Roman" pitchFamily="18" charset="0"/>
              </a:rPr>
              <a:t> </a:t>
            </a:r>
            <a:r>
              <a:rPr lang="en-US" i="1" dirty="0" err="1" smtClean="0">
                <a:latin typeface="+mj-lt"/>
                <a:cs typeface="Times New Roman" pitchFamily="18" charset="0"/>
              </a:rPr>
              <a:t>jangka</a:t>
            </a:r>
            <a:r>
              <a:rPr lang="en-US" i="1" dirty="0" smtClean="0">
                <a:latin typeface="+mj-lt"/>
                <a:cs typeface="Times New Roman" pitchFamily="18" charset="0"/>
              </a:rPr>
              <a:t> </a:t>
            </a:r>
            <a:r>
              <a:rPr lang="en-US" i="1" dirty="0" err="1" smtClean="0">
                <a:latin typeface="+mj-lt"/>
                <a:cs typeface="Times New Roman" pitchFamily="18" charset="0"/>
              </a:rPr>
              <a:t>waktu</a:t>
            </a:r>
            <a:r>
              <a:rPr lang="en-US" i="1" dirty="0" smtClean="0">
                <a:latin typeface="+mj-lt"/>
                <a:cs typeface="Times New Roman" pitchFamily="18" charset="0"/>
              </a:rPr>
              <a:t> lama. </a:t>
            </a:r>
            <a:r>
              <a:rPr lang="en-US" i="1" dirty="0" err="1" smtClean="0">
                <a:latin typeface="+mj-lt"/>
                <a:cs typeface="Times New Roman" pitchFamily="18" charset="0"/>
              </a:rPr>
              <a:t>Kondisi</a:t>
            </a:r>
            <a:r>
              <a:rPr lang="en-US" i="1" dirty="0" smtClean="0">
                <a:latin typeface="+mj-lt"/>
                <a:cs typeface="Times New Roman" pitchFamily="18" charset="0"/>
              </a:rPr>
              <a:t> </a:t>
            </a:r>
            <a:r>
              <a:rPr lang="en-US" i="1" dirty="0" err="1" smtClean="0">
                <a:latin typeface="+mj-lt"/>
                <a:cs typeface="Times New Roman" pitchFamily="18" charset="0"/>
              </a:rPr>
              <a:t>tersebut</a:t>
            </a:r>
            <a:r>
              <a:rPr lang="en-US" i="1" dirty="0" smtClean="0">
                <a:latin typeface="+mj-lt"/>
                <a:cs typeface="Times New Roman" pitchFamily="18" charset="0"/>
              </a:rPr>
              <a:t> </a:t>
            </a:r>
            <a:r>
              <a:rPr lang="en-US" i="1" dirty="0" err="1" smtClean="0">
                <a:latin typeface="+mj-lt"/>
                <a:cs typeface="Times New Roman" pitchFamily="18" charset="0"/>
              </a:rPr>
              <a:t>dapat</a:t>
            </a:r>
            <a:r>
              <a:rPr lang="en-US" i="1" dirty="0" smtClean="0">
                <a:latin typeface="+mj-lt"/>
                <a:cs typeface="Times New Roman" pitchFamily="18" charset="0"/>
              </a:rPr>
              <a:t> </a:t>
            </a:r>
            <a:r>
              <a:rPr lang="en-US" i="1" dirty="0" err="1" smtClean="0">
                <a:latin typeface="+mj-lt"/>
                <a:cs typeface="Times New Roman" pitchFamily="18" charset="0"/>
              </a:rPr>
              <a:t>ditunjukkan</a:t>
            </a:r>
            <a:r>
              <a:rPr lang="en-US" i="1" dirty="0" smtClean="0">
                <a:latin typeface="+mj-lt"/>
                <a:cs typeface="Times New Roman" pitchFamily="18" charset="0"/>
              </a:rPr>
              <a:t> </a:t>
            </a:r>
            <a:r>
              <a:rPr lang="en-US" i="1" dirty="0" err="1" smtClean="0">
                <a:latin typeface="+mj-lt"/>
                <a:cs typeface="Times New Roman" pitchFamily="18" charset="0"/>
              </a:rPr>
              <a:t>berdasarkan</a:t>
            </a:r>
            <a:r>
              <a:rPr lang="en-US" i="1" dirty="0" smtClean="0">
                <a:latin typeface="+mj-lt"/>
                <a:cs typeface="Times New Roman" pitchFamily="18" charset="0"/>
              </a:rPr>
              <a:t> </a:t>
            </a:r>
            <a:r>
              <a:rPr lang="en-US" i="1" dirty="0" err="1" smtClean="0">
                <a:latin typeface="+mj-lt"/>
                <a:cs typeface="Times New Roman" pitchFamily="18" charset="0"/>
              </a:rPr>
              <a:t>nilai</a:t>
            </a:r>
            <a:r>
              <a:rPr lang="en-US" i="1" dirty="0" smtClean="0">
                <a:latin typeface="+mj-lt"/>
                <a:cs typeface="Times New Roman" pitchFamily="18" charset="0"/>
              </a:rPr>
              <a:t> z-score </a:t>
            </a:r>
            <a:r>
              <a:rPr lang="en-US" i="1" dirty="0" err="1" smtClean="0">
                <a:latin typeface="+mj-lt"/>
                <a:cs typeface="Times New Roman" pitchFamily="18" charset="0"/>
              </a:rPr>
              <a:t>tinggi</a:t>
            </a:r>
            <a:r>
              <a:rPr lang="en-US" i="1" dirty="0" smtClean="0">
                <a:latin typeface="+mj-lt"/>
                <a:cs typeface="Times New Roman" pitchFamily="18" charset="0"/>
              </a:rPr>
              <a:t> </a:t>
            </a:r>
            <a:r>
              <a:rPr lang="en-US" i="1" dirty="0" err="1" smtClean="0">
                <a:latin typeface="+mj-lt"/>
                <a:cs typeface="Times New Roman" pitchFamily="18" charset="0"/>
              </a:rPr>
              <a:t>badan</a:t>
            </a:r>
            <a:r>
              <a:rPr lang="en-US" i="1" dirty="0" smtClean="0">
                <a:latin typeface="+mj-lt"/>
                <a:cs typeface="Times New Roman" pitchFamily="18" charset="0"/>
              </a:rPr>
              <a:t> </a:t>
            </a:r>
            <a:r>
              <a:rPr lang="en-US" i="1" dirty="0" err="1" smtClean="0">
                <a:latin typeface="+mj-lt"/>
                <a:cs typeface="Times New Roman" pitchFamily="18" charset="0"/>
              </a:rPr>
              <a:t>menurut</a:t>
            </a:r>
            <a:r>
              <a:rPr lang="en-US" i="1" dirty="0" smtClean="0">
                <a:latin typeface="+mj-lt"/>
                <a:cs typeface="Times New Roman" pitchFamily="18" charset="0"/>
              </a:rPr>
              <a:t> </a:t>
            </a:r>
            <a:r>
              <a:rPr lang="en-US" i="1" dirty="0" err="1" smtClean="0">
                <a:latin typeface="+mj-lt"/>
                <a:cs typeface="Times New Roman" pitchFamily="18" charset="0"/>
              </a:rPr>
              <a:t>umur</a:t>
            </a:r>
            <a:r>
              <a:rPr lang="en-US" i="1" dirty="0" smtClean="0">
                <a:latin typeface="+mj-lt"/>
                <a:cs typeface="Times New Roman" pitchFamily="18" charset="0"/>
              </a:rPr>
              <a:t> (TB/U) </a:t>
            </a:r>
            <a:r>
              <a:rPr lang="en-US" i="1" dirty="0" err="1" smtClean="0">
                <a:latin typeface="+mj-lt"/>
                <a:cs typeface="Times New Roman" pitchFamily="18" charset="0"/>
              </a:rPr>
              <a:t>anak</a:t>
            </a:r>
            <a:r>
              <a:rPr lang="en-US" i="1" dirty="0" smtClean="0">
                <a:latin typeface="+mj-lt"/>
                <a:cs typeface="Times New Roman" pitchFamily="18" charset="0"/>
              </a:rPr>
              <a:t> &lt;–2 </a:t>
            </a:r>
            <a:r>
              <a:rPr lang="en-US" i="1" dirty="0" err="1" smtClean="0">
                <a:latin typeface="+mj-lt"/>
                <a:cs typeface="Times New Roman" pitchFamily="18" charset="0"/>
              </a:rPr>
              <a:t>Standar</a:t>
            </a:r>
            <a:r>
              <a:rPr lang="en-US" i="1" dirty="0" smtClean="0">
                <a:latin typeface="+mj-lt"/>
                <a:cs typeface="Times New Roman" pitchFamily="18" charset="0"/>
              </a:rPr>
              <a:t> </a:t>
            </a:r>
            <a:r>
              <a:rPr lang="en-US" i="1" dirty="0" err="1" smtClean="0">
                <a:latin typeface="+mj-lt"/>
                <a:cs typeface="Times New Roman" pitchFamily="18" charset="0"/>
              </a:rPr>
              <a:t>Deviasi</a:t>
            </a:r>
            <a:r>
              <a:rPr lang="en-US" i="1" dirty="0" smtClean="0">
                <a:latin typeface="+mj-lt"/>
                <a:cs typeface="Times New Roman" pitchFamily="18" charset="0"/>
              </a:rPr>
              <a:t> (SD). </a:t>
            </a:r>
            <a:endParaRPr lang="en-US" dirty="0" smtClean="0">
              <a:latin typeface="+mj-lt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Masalah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Dan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Upaya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Pencegahan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Gizi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Buruk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err="1"/>
              <a:t>Masalah</a:t>
            </a:r>
            <a:r>
              <a:rPr lang="en-US" dirty="0"/>
              <a:t> </a:t>
            </a:r>
            <a:r>
              <a:rPr lang="en-US" dirty="0" err="1"/>
              <a:t>gizi</a:t>
            </a:r>
            <a:r>
              <a:rPr lang="en-US" dirty="0"/>
              <a:t> </a:t>
            </a:r>
            <a:r>
              <a:rPr lang="en-US" dirty="0" err="1"/>
              <a:t>anak</a:t>
            </a:r>
            <a:r>
              <a:rPr lang="en-US" dirty="0"/>
              <a:t> </a:t>
            </a:r>
            <a:r>
              <a:rPr lang="en-US" dirty="0" err="1"/>
              <a:t>Balita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kesehatan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ibu</a:t>
            </a:r>
            <a:r>
              <a:rPr lang="en-US" dirty="0"/>
              <a:t> </a:t>
            </a:r>
            <a:r>
              <a:rPr lang="en-US" dirty="0" err="1"/>
              <a:t>masih</a:t>
            </a:r>
            <a:r>
              <a:rPr lang="en-US" dirty="0"/>
              <a:t> </a:t>
            </a:r>
            <a:r>
              <a:rPr lang="en-US" dirty="0" err="1"/>
              <a:t>memerlukan</a:t>
            </a:r>
            <a:r>
              <a:rPr lang="en-US" dirty="0"/>
              <a:t> </a:t>
            </a:r>
            <a:r>
              <a:rPr lang="en-US" dirty="0" err="1"/>
              <a:t>perhatian</a:t>
            </a:r>
            <a:r>
              <a:rPr lang="en-US" dirty="0"/>
              <a:t> yang </a:t>
            </a:r>
            <a:r>
              <a:rPr lang="en-US" dirty="0" err="1"/>
              <a:t>lebih</a:t>
            </a:r>
            <a:r>
              <a:rPr lang="en-US" dirty="0"/>
              <a:t> </a:t>
            </a:r>
            <a:r>
              <a:rPr lang="en-US" dirty="0" err="1"/>
              <a:t>serius</a:t>
            </a:r>
            <a:r>
              <a:rPr lang="en-US" dirty="0"/>
              <a:t>. Hal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dilihat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masih</a:t>
            </a:r>
            <a:r>
              <a:rPr lang="en-US" dirty="0"/>
              <a:t> </a:t>
            </a:r>
            <a:r>
              <a:rPr lang="en-US" dirty="0" err="1"/>
              <a:t>tingginya</a:t>
            </a:r>
            <a:r>
              <a:rPr lang="en-US" dirty="0"/>
              <a:t> </a:t>
            </a:r>
            <a:r>
              <a:rPr lang="en-US" dirty="0" err="1"/>
              <a:t>kejadian</a:t>
            </a:r>
            <a:r>
              <a:rPr lang="en-US" dirty="0"/>
              <a:t> </a:t>
            </a:r>
            <a:r>
              <a:rPr lang="en-US" dirty="0" err="1"/>
              <a:t>gizi</a:t>
            </a:r>
            <a:r>
              <a:rPr lang="en-US" dirty="0"/>
              <a:t> </a:t>
            </a:r>
            <a:r>
              <a:rPr lang="en-US" dirty="0" err="1"/>
              <a:t>kurang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buruk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Balita</a:t>
            </a:r>
            <a:r>
              <a:rPr lang="en-US" dirty="0"/>
              <a:t> </a:t>
            </a:r>
            <a:r>
              <a:rPr lang="en-US" dirty="0" err="1"/>
              <a:t>yaitu</a:t>
            </a:r>
            <a:r>
              <a:rPr lang="en-US" dirty="0"/>
              <a:t> </a:t>
            </a:r>
            <a:r>
              <a:rPr lang="en-US" dirty="0" err="1"/>
              <a:t>sebesar</a:t>
            </a:r>
            <a:r>
              <a:rPr lang="en-US" dirty="0"/>
              <a:t> 17,7%. </a:t>
            </a:r>
            <a:r>
              <a:rPr lang="en-US" dirty="0" err="1"/>
              <a:t>Balita</a:t>
            </a:r>
            <a:r>
              <a:rPr lang="en-US" dirty="0"/>
              <a:t> </a:t>
            </a:r>
            <a:r>
              <a:rPr lang="en-US" dirty="0" err="1"/>
              <a:t>sangat</a:t>
            </a:r>
            <a:r>
              <a:rPr lang="en-US" dirty="0"/>
              <a:t> </a:t>
            </a:r>
            <a:r>
              <a:rPr lang="en-US" dirty="0" err="1"/>
              <a:t>pendek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pendek</a:t>
            </a:r>
            <a:r>
              <a:rPr lang="en-US" dirty="0"/>
              <a:t> (</a:t>
            </a:r>
            <a:r>
              <a:rPr lang="en-US" i="1" dirty="0"/>
              <a:t>Stunting) </a:t>
            </a:r>
            <a:r>
              <a:rPr lang="en-US" i="1" dirty="0" err="1"/>
              <a:t>sebesar</a:t>
            </a:r>
            <a:r>
              <a:rPr lang="en-US" i="1" dirty="0"/>
              <a:t> 30.8%. </a:t>
            </a:r>
            <a:r>
              <a:rPr lang="en-US" i="1" dirty="0" err="1"/>
              <a:t>belum</a:t>
            </a:r>
            <a:r>
              <a:rPr lang="en-US" i="1" dirty="0"/>
              <a:t> </a:t>
            </a:r>
            <a:r>
              <a:rPr lang="en-US" i="1" dirty="0" err="1"/>
              <a:t>capai</a:t>
            </a:r>
            <a:r>
              <a:rPr lang="en-US" i="1" dirty="0"/>
              <a:t> target (28%). </a:t>
            </a:r>
            <a:r>
              <a:rPr lang="en-US" i="1" dirty="0" err="1"/>
              <a:t>Sangat</a:t>
            </a:r>
            <a:r>
              <a:rPr lang="en-US" i="1" dirty="0"/>
              <a:t> </a:t>
            </a:r>
            <a:r>
              <a:rPr lang="en-US" i="1" dirty="0" err="1"/>
              <a:t>kurus</a:t>
            </a:r>
            <a:r>
              <a:rPr lang="en-US" i="1" dirty="0"/>
              <a:t> </a:t>
            </a:r>
            <a:r>
              <a:rPr lang="en-US" i="1" dirty="0" err="1"/>
              <a:t>dan</a:t>
            </a:r>
            <a:r>
              <a:rPr lang="en-US" i="1" dirty="0"/>
              <a:t> </a:t>
            </a:r>
            <a:r>
              <a:rPr lang="en-US" i="1" dirty="0" err="1"/>
              <a:t>kurus</a:t>
            </a:r>
            <a:r>
              <a:rPr lang="en-US" i="1" dirty="0"/>
              <a:t> </a:t>
            </a:r>
            <a:r>
              <a:rPr lang="en-US" i="1" dirty="0" err="1"/>
              <a:t>sebesar</a:t>
            </a:r>
            <a:r>
              <a:rPr lang="en-US" i="1" dirty="0"/>
              <a:t> 10.2%. </a:t>
            </a:r>
            <a:r>
              <a:rPr lang="en-US" i="1" dirty="0" err="1"/>
              <a:t>Angka</a:t>
            </a:r>
            <a:r>
              <a:rPr lang="en-US" i="1" dirty="0"/>
              <a:t> </a:t>
            </a:r>
            <a:r>
              <a:rPr lang="en-US" i="1" dirty="0" err="1"/>
              <a:t>kejadian</a:t>
            </a:r>
            <a:r>
              <a:rPr lang="en-US" i="1" dirty="0"/>
              <a:t> </a:t>
            </a:r>
            <a:r>
              <a:rPr lang="en-US" i="1" dirty="0" err="1"/>
              <a:t>Kurang</a:t>
            </a:r>
            <a:r>
              <a:rPr lang="en-US" i="1" dirty="0"/>
              <a:t> </a:t>
            </a:r>
            <a:r>
              <a:rPr lang="en-US" i="1" dirty="0" err="1"/>
              <a:t>Energi</a:t>
            </a:r>
            <a:r>
              <a:rPr lang="en-US" i="1" dirty="0"/>
              <a:t> </a:t>
            </a:r>
            <a:r>
              <a:rPr lang="en-US" i="1" dirty="0" err="1"/>
              <a:t>Kronis</a:t>
            </a:r>
            <a:r>
              <a:rPr lang="en-US" i="1" dirty="0"/>
              <a:t> (KEK) </a:t>
            </a:r>
            <a:r>
              <a:rPr lang="en-US" i="1" dirty="0" err="1"/>
              <a:t>pada</a:t>
            </a:r>
            <a:r>
              <a:rPr lang="en-US" i="1" dirty="0"/>
              <a:t> </a:t>
            </a:r>
            <a:r>
              <a:rPr lang="en-US" i="1" dirty="0" err="1"/>
              <a:t>Ibu</a:t>
            </a:r>
            <a:r>
              <a:rPr lang="en-US" i="1" dirty="0"/>
              <a:t> </a:t>
            </a:r>
            <a:r>
              <a:rPr lang="en-US" i="1" dirty="0" err="1"/>
              <a:t>hamil</a:t>
            </a:r>
            <a:r>
              <a:rPr lang="en-US" i="1" dirty="0"/>
              <a:t> </a:t>
            </a:r>
            <a:r>
              <a:rPr lang="en-US" i="1" dirty="0" err="1"/>
              <a:t>sebesar</a:t>
            </a:r>
            <a:r>
              <a:rPr lang="en-US" i="1" dirty="0"/>
              <a:t> 17.3% </a:t>
            </a:r>
            <a:r>
              <a:rPr lang="en-US" i="1" dirty="0" err="1"/>
              <a:t>sedangkan</a:t>
            </a:r>
            <a:r>
              <a:rPr lang="en-US" i="1" dirty="0"/>
              <a:t> </a:t>
            </a:r>
            <a:r>
              <a:rPr lang="en-US" i="1" dirty="0" err="1"/>
              <a:t>Ibu</a:t>
            </a:r>
            <a:r>
              <a:rPr lang="en-US" i="1" dirty="0"/>
              <a:t> </a:t>
            </a:r>
            <a:r>
              <a:rPr lang="en-US" i="1" dirty="0" err="1"/>
              <a:t>hamil</a:t>
            </a:r>
            <a:r>
              <a:rPr lang="en-US" i="1" dirty="0"/>
              <a:t> </a:t>
            </a:r>
            <a:r>
              <a:rPr lang="en-US" i="1" dirty="0" err="1"/>
              <a:t>dengan</a:t>
            </a:r>
            <a:r>
              <a:rPr lang="en-US" i="1" dirty="0"/>
              <a:t> </a:t>
            </a:r>
            <a:r>
              <a:rPr lang="en-US" i="1" dirty="0" err="1"/>
              <a:t>anemi</a:t>
            </a:r>
            <a:r>
              <a:rPr lang="en-US" i="1" dirty="0"/>
              <a:t> </a:t>
            </a:r>
            <a:r>
              <a:rPr lang="en-US" i="1" dirty="0" err="1"/>
              <a:t>sebesar</a:t>
            </a:r>
            <a:r>
              <a:rPr lang="en-US" i="1" dirty="0"/>
              <a:t> 48,9%. 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err="1"/>
              <a:t>Melihat</a:t>
            </a:r>
            <a:r>
              <a:rPr lang="en-US" dirty="0"/>
              <a:t> </a:t>
            </a:r>
            <a:r>
              <a:rPr lang="en-US" dirty="0" err="1"/>
              <a:t>banyaknya</a:t>
            </a:r>
            <a:r>
              <a:rPr lang="en-US" dirty="0"/>
              <a:t> </a:t>
            </a:r>
            <a:r>
              <a:rPr lang="en-US" dirty="0" err="1"/>
              <a:t>angka</a:t>
            </a:r>
            <a:r>
              <a:rPr lang="en-US" dirty="0"/>
              <a:t> </a:t>
            </a:r>
            <a:r>
              <a:rPr lang="en-US" dirty="0" err="1"/>
              <a:t>kejadian</a:t>
            </a:r>
            <a:r>
              <a:rPr lang="en-US" dirty="0"/>
              <a:t> stunting, </a:t>
            </a:r>
            <a:r>
              <a:rPr lang="en-US" dirty="0" err="1"/>
              <a:t>maka</a:t>
            </a:r>
            <a:r>
              <a:rPr lang="en-US" dirty="0"/>
              <a:t> </a:t>
            </a:r>
            <a:r>
              <a:rPr lang="en-US" dirty="0" err="1"/>
              <a:t>perlu</a:t>
            </a:r>
            <a:r>
              <a:rPr lang="en-US" dirty="0"/>
              <a:t> </a:t>
            </a:r>
            <a:r>
              <a:rPr lang="en-US" dirty="0" err="1"/>
              <a:t>dilakukan</a:t>
            </a:r>
            <a:r>
              <a:rPr lang="en-US" dirty="0"/>
              <a:t> </a:t>
            </a:r>
            <a:r>
              <a:rPr lang="en-US" dirty="0" err="1"/>
              <a:t>penanggulangan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pencegahan</a:t>
            </a:r>
            <a:r>
              <a:rPr lang="en-US" dirty="0"/>
              <a:t> stunting. </a:t>
            </a:r>
            <a:r>
              <a:rPr lang="en-US" dirty="0" err="1"/>
              <a:t>Salah</a:t>
            </a:r>
            <a:r>
              <a:rPr lang="en-US" dirty="0"/>
              <a:t> </a:t>
            </a:r>
            <a:r>
              <a:rPr lang="en-US" dirty="0" err="1"/>
              <a:t>satu</a:t>
            </a:r>
            <a:r>
              <a:rPr lang="en-US" dirty="0"/>
              <a:t> </a:t>
            </a:r>
            <a:r>
              <a:rPr lang="en-US" dirty="0" err="1"/>
              <a:t>upaya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pencegahan</a:t>
            </a:r>
            <a:r>
              <a:rPr lang="en-US" dirty="0"/>
              <a:t> </a:t>
            </a:r>
            <a:r>
              <a:rPr lang="en-US" i="1" dirty="0"/>
              <a:t>Stunting </a:t>
            </a:r>
            <a:r>
              <a:rPr lang="en-US" i="1" dirty="0" err="1"/>
              <a:t>adalah</a:t>
            </a:r>
            <a:r>
              <a:rPr lang="en-US" i="1" dirty="0"/>
              <a:t> </a:t>
            </a:r>
            <a:r>
              <a:rPr lang="en-US" i="1" dirty="0" err="1"/>
              <a:t>dengan</a:t>
            </a:r>
            <a:r>
              <a:rPr lang="en-US" i="1" dirty="0"/>
              <a:t> </a:t>
            </a:r>
            <a:r>
              <a:rPr lang="en-US" i="1" dirty="0" err="1"/>
              <a:t>pemanfaatan</a:t>
            </a:r>
            <a:r>
              <a:rPr lang="en-US" i="1" dirty="0"/>
              <a:t> </a:t>
            </a:r>
            <a:r>
              <a:rPr lang="en-US" i="1" dirty="0" err="1"/>
              <a:t>tanaman</a:t>
            </a:r>
            <a:r>
              <a:rPr lang="en-US" i="1" dirty="0"/>
              <a:t> </a:t>
            </a:r>
            <a:r>
              <a:rPr lang="en-US" i="1" dirty="0" err="1"/>
              <a:t>lokal</a:t>
            </a:r>
            <a:r>
              <a:rPr lang="en-US" i="1" dirty="0"/>
              <a:t> </a:t>
            </a:r>
            <a:r>
              <a:rPr lang="en-US" i="1" dirty="0" err="1"/>
              <a:t>sebagai</a:t>
            </a:r>
            <a:r>
              <a:rPr lang="en-US" i="1" dirty="0"/>
              <a:t> </a:t>
            </a:r>
            <a:r>
              <a:rPr lang="en-US" i="1" dirty="0" err="1"/>
              <a:t>bahan</a:t>
            </a:r>
            <a:r>
              <a:rPr lang="en-US" i="1" dirty="0"/>
              <a:t> </a:t>
            </a:r>
            <a:r>
              <a:rPr lang="en-US" i="1" dirty="0" err="1"/>
              <a:t>pangan</a:t>
            </a:r>
            <a:r>
              <a:rPr lang="en-US" i="1" dirty="0"/>
              <a:t>. </a:t>
            </a:r>
            <a:r>
              <a:rPr lang="en-US" i="1" dirty="0" err="1"/>
              <a:t>Tanaman</a:t>
            </a:r>
            <a:r>
              <a:rPr lang="en-US" i="1" dirty="0"/>
              <a:t> </a:t>
            </a:r>
            <a:r>
              <a:rPr lang="en-US" i="1" dirty="0" err="1"/>
              <a:t>Kelor</a:t>
            </a:r>
            <a:r>
              <a:rPr lang="en-US" i="1" dirty="0"/>
              <a:t> (</a:t>
            </a:r>
            <a:r>
              <a:rPr lang="en-US" i="1" dirty="0" err="1"/>
              <a:t>Moringa</a:t>
            </a:r>
            <a:r>
              <a:rPr lang="en-US" i="1" dirty="0"/>
              <a:t> </a:t>
            </a:r>
            <a:r>
              <a:rPr lang="en-US" i="1" dirty="0" err="1"/>
              <a:t>Oleifera</a:t>
            </a:r>
            <a:r>
              <a:rPr lang="en-US" i="1" dirty="0"/>
              <a:t>) </a:t>
            </a:r>
            <a:r>
              <a:rPr lang="en-US" i="1" dirty="0" err="1"/>
              <a:t>merupakan</a:t>
            </a:r>
            <a:r>
              <a:rPr lang="en-US" i="1" dirty="0"/>
              <a:t> </a:t>
            </a:r>
            <a:r>
              <a:rPr lang="en-US" i="1" dirty="0" err="1"/>
              <a:t>salah</a:t>
            </a:r>
            <a:r>
              <a:rPr lang="en-US" i="1" dirty="0"/>
              <a:t> </a:t>
            </a:r>
            <a:r>
              <a:rPr lang="en-US" i="1" dirty="0" err="1"/>
              <a:t>satu</a:t>
            </a:r>
            <a:r>
              <a:rPr lang="en-US" i="1" dirty="0"/>
              <a:t> </a:t>
            </a:r>
            <a:r>
              <a:rPr lang="en-US" i="1" dirty="0" err="1"/>
              <a:t>bahan</a:t>
            </a:r>
            <a:r>
              <a:rPr lang="en-US" i="1" dirty="0"/>
              <a:t> </a:t>
            </a:r>
            <a:r>
              <a:rPr lang="en-US" i="1" dirty="0" err="1"/>
              <a:t>pangan</a:t>
            </a:r>
            <a:r>
              <a:rPr lang="en-US" i="1" dirty="0"/>
              <a:t> yang </a:t>
            </a:r>
            <a:r>
              <a:rPr lang="en-US" i="1" dirty="0" err="1"/>
              <a:t>memiliki</a:t>
            </a:r>
            <a:r>
              <a:rPr lang="en-US" i="1" dirty="0"/>
              <a:t> </a:t>
            </a:r>
            <a:r>
              <a:rPr lang="en-US" i="1" dirty="0" err="1"/>
              <a:t>sejuta</a:t>
            </a:r>
            <a:r>
              <a:rPr lang="en-US" i="1" dirty="0"/>
              <a:t> </a:t>
            </a:r>
            <a:r>
              <a:rPr lang="en-US" i="1" dirty="0" err="1"/>
              <a:t>manfaat</a:t>
            </a:r>
            <a:r>
              <a:rPr lang="en-US" i="1" dirty="0"/>
              <a:t> </a:t>
            </a:r>
            <a:r>
              <a:rPr lang="en-US" i="1" dirty="0" err="1"/>
              <a:t>untuk</a:t>
            </a:r>
            <a:r>
              <a:rPr lang="en-US" i="1" dirty="0"/>
              <a:t> </a:t>
            </a:r>
            <a:r>
              <a:rPr lang="en-US" i="1" dirty="0" err="1"/>
              <a:t>kesehatan</a:t>
            </a:r>
            <a:r>
              <a:rPr lang="en-US" i="1" dirty="0"/>
              <a:t> yang </a:t>
            </a:r>
            <a:r>
              <a:rPr lang="en-US" i="1" dirty="0" err="1"/>
              <a:t>memiliki</a:t>
            </a:r>
            <a:r>
              <a:rPr lang="en-US" i="1" dirty="0"/>
              <a:t> </a:t>
            </a:r>
            <a:r>
              <a:rPr lang="en-US" i="1" dirty="0" err="1"/>
              <a:t>sumber</a:t>
            </a:r>
            <a:r>
              <a:rPr lang="en-US" i="1" dirty="0"/>
              <a:t> protein </a:t>
            </a:r>
            <a:r>
              <a:rPr lang="en-US" i="1" dirty="0" err="1"/>
              <a:t>tinggi</a:t>
            </a:r>
            <a:r>
              <a:rPr lang="en-US" i="1" dirty="0"/>
              <a:t>, </a:t>
            </a:r>
            <a:r>
              <a:rPr lang="en-US" i="1" dirty="0" err="1"/>
              <a:t>sedangkan</a:t>
            </a:r>
            <a:r>
              <a:rPr lang="en-US" i="1" dirty="0"/>
              <a:t> </a:t>
            </a:r>
            <a:r>
              <a:rPr lang="en-US" i="1" dirty="0" err="1"/>
              <a:t>daun</a:t>
            </a:r>
            <a:r>
              <a:rPr lang="en-US" i="1" dirty="0"/>
              <a:t> </a:t>
            </a:r>
            <a:r>
              <a:rPr lang="en-US" i="1" dirty="0" err="1"/>
              <a:t>kelor</a:t>
            </a:r>
            <a:r>
              <a:rPr lang="en-US" i="1" dirty="0"/>
              <a:t> (</a:t>
            </a:r>
            <a:r>
              <a:rPr lang="en-US" i="1" dirty="0" err="1"/>
              <a:t>moringa</a:t>
            </a:r>
            <a:r>
              <a:rPr lang="en-US" i="1" dirty="0"/>
              <a:t> </a:t>
            </a:r>
            <a:r>
              <a:rPr lang="en-US" i="1" dirty="0" err="1"/>
              <a:t>oleifera</a:t>
            </a:r>
            <a:r>
              <a:rPr lang="en-US" i="1" dirty="0"/>
              <a:t>) </a:t>
            </a:r>
            <a:r>
              <a:rPr lang="en-US" i="1" dirty="0" err="1"/>
              <a:t>merupakan</a:t>
            </a:r>
            <a:r>
              <a:rPr lang="en-US" i="1" dirty="0"/>
              <a:t> </a:t>
            </a:r>
            <a:r>
              <a:rPr lang="en-US" i="1" dirty="0" err="1"/>
              <a:t>sumber</a:t>
            </a:r>
            <a:r>
              <a:rPr lang="en-US" i="1" dirty="0"/>
              <a:t> </a:t>
            </a:r>
            <a:r>
              <a:rPr lang="en-US" i="1" dirty="0" err="1"/>
              <a:t>bahan</a:t>
            </a:r>
            <a:r>
              <a:rPr lang="en-US" i="1" dirty="0"/>
              <a:t> </a:t>
            </a:r>
            <a:r>
              <a:rPr lang="en-US" i="1" dirty="0" err="1"/>
              <a:t>makanan</a:t>
            </a:r>
            <a:r>
              <a:rPr lang="en-US" i="1" dirty="0"/>
              <a:t> yang </a:t>
            </a:r>
            <a:r>
              <a:rPr lang="en-US" i="1" dirty="0" err="1"/>
              <a:t>memiliki</a:t>
            </a:r>
            <a:r>
              <a:rPr lang="en-US" i="1" dirty="0"/>
              <a:t> </a:t>
            </a:r>
            <a:r>
              <a:rPr lang="en-US" i="1" dirty="0" err="1"/>
              <a:t>nilai</a:t>
            </a:r>
            <a:r>
              <a:rPr lang="en-US" i="1" dirty="0"/>
              <a:t> </a:t>
            </a:r>
            <a:r>
              <a:rPr lang="en-US" i="1" dirty="0" err="1"/>
              <a:t>gizi</a:t>
            </a:r>
            <a:r>
              <a:rPr lang="en-US" i="1" dirty="0"/>
              <a:t> </a:t>
            </a:r>
            <a:r>
              <a:rPr lang="en-US" i="1" dirty="0" err="1"/>
              <a:t>tinggi</a:t>
            </a:r>
            <a:r>
              <a:rPr lang="en-US" i="1" dirty="0"/>
              <a:t>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Kandungan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Daun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Kel</a:t>
            </a:r>
            <a:r>
              <a:rPr lang="en-US" dirty="0" err="1" smtClean="0"/>
              <a:t>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err="1"/>
              <a:t>Kandungan</a:t>
            </a:r>
            <a:r>
              <a:rPr lang="en-US" dirty="0"/>
              <a:t> </a:t>
            </a:r>
            <a:r>
              <a:rPr lang="en-US" dirty="0" err="1"/>
              <a:t>gizi</a:t>
            </a:r>
            <a:r>
              <a:rPr lang="en-US" dirty="0"/>
              <a:t> </a:t>
            </a:r>
            <a:r>
              <a:rPr lang="en-US" dirty="0" err="1"/>
              <a:t>daun</a:t>
            </a:r>
            <a:r>
              <a:rPr lang="en-US" dirty="0"/>
              <a:t> </a:t>
            </a:r>
            <a:r>
              <a:rPr lang="en-US" dirty="0" err="1"/>
              <a:t>kelor</a:t>
            </a:r>
            <a:r>
              <a:rPr lang="en-US" dirty="0"/>
              <a:t> </a:t>
            </a:r>
            <a:r>
              <a:rPr lang="en-US" dirty="0" err="1"/>
              <a:t>kering</a:t>
            </a:r>
            <a:r>
              <a:rPr lang="en-US" dirty="0"/>
              <a:t> </a:t>
            </a:r>
            <a:r>
              <a:rPr lang="en-US" dirty="0" err="1"/>
              <a:t>mengandung</a:t>
            </a:r>
            <a:r>
              <a:rPr lang="en-US" dirty="0"/>
              <a:t> </a:t>
            </a:r>
            <a:r>
              <a:rPr lang="en-US" dirty="0" err="1"/>
              <a:t>lebih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40 </a:t>
            </a:r>
            <a:r>
              <a:rPr lang="en-US" dirty="0" err="1"/>
              <a:t>antioksidan</a:t>
            </a:r>
            <a:r>
              <a:rPr lang="en-US" dirty="0"/>
              <a:t> </a:t>
            </a:r>
            <a:r>
              <a:rPr lang="en-US" dirty="0" err="1"/>
              <a:t>alami</a:t>
            </a:r>
            <a:r>
              <a:rPr lang="en-US" dirty="0"/>
              <a:t>, protein 26,2 g, </a:t>
            </a:r>
            <a:r>
              <a:rPr lang="en-US" dirty="0" err="1"/>
              <a:t>kalsium</a:t>
            </a:r>
            <a:r>
              <a:rPr lang="en-US" dirty="0"/>
              <a:t> 2.095 mg, </a:t>
            </a:r>
            <a:r>
              <a:rPr lang="en-US" dirty="0" err="1"/>
              <a:t>besi</a:t>
            </a:r>
            <a:r>
              <a:rPr lang="en-US" dirty="0"/>
              <a:t> 27,1 mg, </a:t>
            </a:r>
            <a:r>
              <a:rPr lang="en-US" dirty="0" err="1"/>
              <a:t>dan</a:t>
            </a:r>
            <a:r>
              <a:rPr lang="en-US" dirty="0"/>
              <a:t> ß-</a:t>
            </a:r>
            <a:r>
              <a:rPr lang="en-US" dirty="0" err="1"/>
              <a:t>karoten</a:t>
            </a:r>
            <a:r>
              <a:rPr lang="en-US" dirty="0"/>
              <a:t> 16800 mg. </a:t>
            </a:r>
            <a:r>
              <a:rPr lang="en-US" dirty="0" err="1"/>
              <a:t>Tingginya</a:t>
            </a:r>
            <a:r>
              <a:rPr lang="en-US" dirty="0"/>
              <a:t> </a:t>
            </a:r>
            <a:r>
              <a:rPr lang="en-US" dirty="0" err="1"/>
              <a:t>kandungan</a:t>
            </a:r>
            <a:r>
              <a:rPr lang="en-US" dirty="0"/>
              <a:t> protein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mikronutrien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daun</a:t>
            </a:r>
            <a:r>
              <a:rPr lang="en-US" dirty="0"/>
              <a:t> </a:t>
            </a:r>
            <a:r>
              <a:rPr lang="en-US" dirty="0" err="1"/>
              <a:t>kelor</a:t>
            </a:r>
            <a:r>
              <a:rPr lang="en-US" dirty="0"/>
              <a:t>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alasan</a:t>
            </a:r>
            <a:r>
              <a:rPr lang="en-US" dirty="0"/>
              <a:t> </a:t>
            </a:r>
            <a:r>
              <a:rPr lang="en-US" dirty="0" err="1"/>
              <a:t>utama</a:t>
            </a:r>
            <a:r>
              <a:rPr lang="en-US" dirty="0"/>
              <a:t> </a:t>
            </a:r>
            <a:r>
              <a:rPr lang="en-US" dirty="0" err="1"/>
              <a:t>digunakannya</a:t>
            </a:r>
            <a:r>
              <a:rPr lang="en-US" dirty="0"/>
              <a:t> </a:t>
            </a:r>
            <a:r>
              <a:rPr lang="en-US" dirty="0" err="1"/>
              <a:t>daun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mengatasi</a:t>
            </a:r>
            <a:r>
              <a:rPr lang="en-US" dirty="0"/>
              <a:t> </a:t>
            </a:r>
            <a:r>
              <a:rPr lang="en-US" dirty="0" err="1"/>
              <a:t>masalah</a:t>
            </a:r>
            <a:r>
              <a:rPr lang="en-US" dirty="0"/>
              <a:t> </a:t>
            </a:r>
            <a:r>
              <a:rPr lang="en-US" dirty="0" err="1"/>
              <a:t>kekurangan</a:t>
            </a:r>
            <a:r>
              <a:rPr lang="en-US" dirty="0"/>
              <a:t> </a:t>
            </a:r>
            <a:r>
              <a:rPr lang="en-US" dirty="0" err="1"/>
              <a:t>gizi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balita</a:t>
            </a:r>
            <a:r>
              <a:rPr lang="en-US" dirty="0"/>
              <a:t>, </a:t>
            </a:r>
            <a:r>
              <a:rPr lang="en-US" dirty="0" err="1"/>
              <a:t>ibu</a:t>
            </a:r>
            <a:r>
              <a:rPr lang="en-US" dirty="0"/>
              <a:t> </a:t>
            </a:r>
            <a:r>
              <a:rPr lang="en-US" dirty="0" err="1"/>
              <a:t>hamil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ibu</a:t>
            </a:r>
            <a:r>
              <a:rPr lang="en-US" dirty="0"/>
              <a:t> </a:t>
            </a:r>
            <a:r>
              <a:rPr lang="en-US" dirty="0" err="1"/>
              <a:t>menyusui</a:t>
            </a:r>
            <a:r>
              <a:rPr lang="en-US" dirty="0"/>
              <a:t> (</a:t>
            </a:r>
            <a:r>
              <a:rPr lang="en-US" dirty="0" err="1"/>
              <a:t>Srikanth</a:t>
            </a:r>
            <a:r>
              <a:rPr lang="en-US" dirty="0"/>
              <a:t> </a:t>
            </a:r>
            <a:r>
              <a:rPr lang="en-US" i="1" dirty="0"/>
              <a:t>et al., 2014). </a:t>
            </a:r>
            <a:endParaRPr lang="en-US" dirty="0"/>
          </a:p>
        </p:txBody>
      </p:sp>
      <p:pic>
        <p:nvPicPr>
          <p:cNvPr id="5" name="Content Placeholder 4" descr="kelor 1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724400" y="2057400"/>
            <a:ext cx="4023294" cy="2971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Manfaat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Daun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dirty="0" err="1" smtClean="0"/>
              <a:t>elor</a:t>
            </a:r>
            <a:endParaRPr lang="en-US" dirty="0"/>
          </a:p>
        </p:txBody>
      </p:sp>
      <p:pic>
        <p:nvPicPr>
          <p:cNvPr id="5" name="Content Placeholder 4" descr="kelor 2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2057400"/>
            <a:ext cx="3733800" cy="3048000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err="1" smtClean="0"/>
              <a:t>Asupan</a:t>
            </a:r>
            <a:r>
              <a:rPr lang="en-US" dirty="0" smtClean="0"/>
              <a:t> </a:t>
            </a:r>
            <a:r>
              <a:rPr lang="en-US" dirty="0" err="1" smtClean="0"/>
              <a:t>kelor</a:t>
            </a:r>
            <a:r>
              <a:rPr lang="en-US" dirty="0" smtClean="0"/>
              <a:t> </a:t>
            </a:r>
            <a:r>
              <a:rPr lang="en-US" dirty="0" err="1" smtClean="0"/>
              <a:t>juga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mencegah</a:t>
            </a:r>
            <a:r>
              <a:rPr lang="en-US" dirty="0" smtClean="0"/>
              <a:t> anemia, </a:t>
            </a:r>
            <a:r>
              <a:rPr lang="en-US" dirty="0" err="1" smtClean="0"/>
              <a:t>meningkatkan</a:t>
            </a:r>
            <a:r>
              <a:rPr lang="en-US" dirty="0" smtClean="0"/>
              <a:t> </a:t>
            </a:r>
            <a:r>
              <a:rPr lang="en-US" dirty="0" err="1" smtClean="0"/>
              <a:t>kuantitas</a:t>
            </a:r>
            <a:r>
              <a:rPr lang="en-US" dirty="0" smtClean="0"/>
              <a:t> </a:t>
            </a:r>
            <a:r>
              <a:rPr lang="en-US" dirty="0" err="1" smtClean="0"/>
              <a:t>ibu</a:t>
            </a:r>
            <a:r>
              <a:rPr lang="en-US" dirty="0" smtClean="0"/>
              <a:t> </a:t>
            </a:r>
            <a:r>
              <a:rPr lang="en-US" dirty="0" err="1" smtClean="0"/>
              <a:t>menyusui</a:t>
            </a:r>
            <a:r>
              <a:rPr lang="en-US" dirty="0" smtClean="0"/>
              <a:t>, </a:t>
            </a:r>
            <a:r>
              <a:rPr lang="en-US" dirty="0" err="1" smtClean="0"/>
              <a:t>mengurangi</a:t>
            </a:r>
            <a:r>
              <a:rPr lang="en-US" dirty="0" smtClean="0"/>
              <a:t> </a:t>
            </a:r>
            <a:r>
              <a:rPr lang="en-US" dirty="0" err="1" smtClean="0"/>
              <a:t>stres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menambah</a:t>
            </a:r>
            <a:r>
              <a:rPr lang="en-US" dirty="0" smtClean="0"/>
              <a:t> </a:t>
            </a:r>
            <a:r>
              <a:rPr lang="en-US" dirty="0" err="1" smtClean="0"/>
              <a:t>berat</a:t>
            </a:r>
            <a:r>
              <a:rPr lang="en-US" dirty="0" smtClean="0"/>
              <a:t> </a:t>
            </a:r>
            <a:r>
              <a:rPr lang="en-US" dirty="0" err="1" smtClean="0"/>
              <a:t>badan</a:t>
            </a:r>
            <a:r>
              <a:rPr lang="en-US" dirty="0" smtClean="0"/>
              <a:t> </a:t>
            </a:r>
            <a:r>
              <a:rPr lang="en-US" dirty="0" err="1" smtClean="0"/>
              <a:t>ibu</a:t>
            </a:r>
            <a:r>
              <a:rPr lang="en-US" dirty="0" smtClean="0"/>
              <a:t> </a:t>
            </a:r>
            <a:r>
              <a:rPr lang="en-US" dirty="0" err="1" smtClean="0"/>
              <a:t>hamil</a:t>
            </a:r>
            <a:r>
              <a:rPr lang="en-US" dirty="0" smtClean="0"/>
              <a:t>. </a:t>
            </a:r>
            <a:r>
              <a:rPr lang="en-US" dirty="0" err="1" smtClean="0"/>
              <a:t>Penelitian</a:t>
            </a:r>
            <a:r>
              <a:rPr lang="en-US" dirty="0" smtClean="0"/>
              <a:t> yang </a:t>
            </a:r>
            <a:r>
              <a:rPr lang="en-US" dirty="0" err="1" smtClean="0"/>
              <a:t>dilakukan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</a:t>
            </a:r>
            <a:r>
              <a:rPr lang="en-US" dirty="0" err="1" smtClean="0"/>
              <a:t>Basri</a:t>
            </a:r>
            <a:r>
              <a:rPr lang="en-US" dirty="0" smtClean="0"/>
              <a:t>, </a:t>
            </a:r>
            <a:r>
              <a:rPr lang="en-US" i="1" dirty="0" smtClean="0"/>
              <a:t>et al. (2021), </a:t>
            </a:r>
            <a:r>
              <a:rPr lang="en-US" i="1" dirty="0" err="1" smtClean="0"/>
              <a:t>menunjukkan</a:t>
            </a:r>
            <a:r>
              <a:rPr lang="en-US" i="1" dirty="0" smtClean="0"/>
              <a:t> </a:t>
            </a:r>
            <a:r>
              <a:rPr lang="en-US" i="1" dirty="0" err="1" smtClean="0"/>
              <a:t>berbagai</a:t>
            </a:r>
            <a:r>
              <a:rPr lang="en-US" i="1" dirty="0" smtClean="0"/>
              <a:t> </a:t>
            </a:r>
            <a:r>
              <a:rPr lang="en-US" i="1" dirty="0" err="1" smtClean="0"/>
              <a:t>efek</a:t>
            </a:r>
            <a:r>
              <a:rPr lang="en-US" i="1" dirty="0" smtClean="0"/>
              <a:t> </a:t>
            </a:r>
            <a:r>
              <a:rPr lang="en-US" i="1" dirty="0" err="1" smtClean="0"/>
              <a:t>intervensi</a:t>
            </a:r>
            <a:r>
              <a:rPr lang="en-US" i="1" dirty="0" smtClean="0"/>
              <a:t> </a:t>
            </a:r>
            <a:r>
              <a:rPr lang="en-US" i="1" dirty="0" err="1" smtClean="0"/>
              <a:t>kelor</a:t>
            </a:r>
            <a:r>
              <a:rPr lang="en-US" i="1" dirty="0" smtClean="0"/>
              <a:t> </a:t>
            </a:r>
            <a:r>
              <a:rPr lang="en-US" i="1" dirty="0" err="1" smtClean="0"/>
              <a:t>pada</a:t>
            </a:r>
            <a:r>
              <a:rPr lang="en-US" i="1" dirty="0" smtClean="0"/>
              <a:t> </a:t>
            </a:r>
            <a:r>
              <a:rPr lang="en-US" i="1" dirty="0" err="1" smtClean="0"/>
              <a:t>anak-anak</a:t>
            </a:r>
            <a:r>
              <a:rPr lang="en-US" i="1" dirty="0" smtClean="0"/>
              <a:t> </a:t>
            </a:r>
            <a:r>
              <a:rPr lang="en-US" i="1" dirty="0" err="1" smtClean="0"/>
              <a:t>antara</a:t>
            </a:r>
            <a:r>
              <a:rPr lang="en-US" i="1" dirty="0" smtClean="0"/>
              <a:t> </a:t>
            </a:r>
            <a:r>
              <a:rPr lang="en-US" i="1" dirty="0" err="1" smtClean="0"/>
              <a:t>usia</a:t>
            </a:r>
            <a:r>
              <a:rPr lang="en-US" i="1" dirty="0" smtClean="0"/>
              <a:t> 6 </a:t>
            </a:r>
            <a:r>
              <a:rPr lang="en-US" i="1" dirty="0" err="1" smtClean="0"/>
              <a:t>hingga</a:t>
            </a:r>
            <a:r>
              <a:rPr lang="en-US" i="1" dirty="0" smtClean="0"/>
              <a:t> 24 </a:t>
            </a:r>
            <a:r>
              <a:rPr lang="en-US" i="1" dirty="0" err="1" smtClean="0"/>
              <a:t>bulan</a:t>
            </a:r>
            <a:r>
              <a:rPr lang="en-US" i="1" dirty="0" smtClean="0"/>
              <a:t>. </a:t>
            </a:r>
            <a:r>
              <a:rPr lang="en-US" i="1" dirty="0" err="1" smtClean="0"/>
              <a:t>Penelitian</a:t>
            </a:r>
            <a:r>
              <a:rPr lang="en-US" i="1" dirty="0" smtClean="0"/>
              <a:t> </a:t>
            </a:r>
            <a:r>
              <a:rPr lang="en-US" i="1" dirty="0" err="1" smtClean="0"/>
              <a:t>tersebut</a:t>
            </a:r>
            <a:r>
              <a:rPr lang="en-US" i="1" dirty="0" smtClean="0"/>
              <a:t> </a:t>
            </a:r>
            <a:r>
              <a:rPr lang="en-US" i="1" dirty="0" err="1" smtClean="0"/>
              <a:t>menyimpulkan</a:t>
            </a:r>
            <a:r>
              <a:rPr lang="en-US" i="1" dirty="0" smtClean="0"/>
              <a:t> </a:t>
            </a:r>
            <a:r>
              <a:rPr lang="en-US" i="1" dirty="0" err="1" smtClean="0"/>
              <a:t>bahwa</a:t>
            </a:r>
            <a:r>
              <a:rPr lang="en-US" i="1" dirty="0" smtClean="0"/>
              <a:t> </a:t>
            </a:r>
            <a:r>
              <a:rPr lang="en-US" i="1" dirty="0" err="1" smtClean="0"/>
              <a:t>usia</a:t>
            </a:r>
            <a:r>
              <a:rPr lang="en-US" i="1" dirty="0" smtClean="0"/>
              <a:t> 0 </a:t>
            </a:r>
            <a:r>
              <a:rPr lang="en-US" i="1" dirty="0" err="1" smtClean="0"/>
              <a:t>hingga</a:t>
            </a:r>
            <a:r>
              <a:rPr lang="en-US" i="1" dirty="0" smtClean="0"/>
              <a:t> 24 </a:t>
            </a:r>
            <a:r>
              <a:rPr lang="en-US" i="1" dirty="0" err="1" smtClean="0"/>
              <a:t>bulan</a:t>
            </a:r>
            <a:r>
              <a:rPr lang="en-US" i="1" dirty="0" smtClean="0"/>
              <a:t> </a:t>
            </a:r>
            <a:r>
              <a:rPr lang="en-US" i="1" dirty="0" err="1" smtClean="0"/>
              <a:t>tidak</a:t>
            </a:r>
            <a:r>
              <a:rPr lang="en-US" i="1" dirty="0" smtClean="0"/>
              <a:t> </a:t>
            </a:r>
            <a:r>
              <a:rPr lang="en-US" i="1" dirty="0" err="1" smtClean="0"/>
              <a:t>menunjukkan</a:t>
            </a:r>
            <a:r>
              <a:rPr lang="en-US" i="1" dirty="0" smtClean="0"/>
              <a:t> </a:t>
            </a:r>
            <a:r>
              <a:rPr lang="en-US" i="1" dirty="0" err="1" smtClean="0"/>
              <a:t>intervensi</a:t>
            </a:r>
            <a:r>
              <a:rPr lang="en-US" i="1" dirty="0" smtClean="0"/>
              <a:t> yang </a:t>
            </a:r>
            <a:r>
              <a:rPr lang="en-US" i="1" dirty="0" err="1" smtClean="0"/>
              <a:t>konsisten</a:t>
            </a:r>
            <a:r>
              <a:rPr lang="en-US" i="1" dirty="0" smtClean="0"/>
              <a:t> </a:t>
            </a:r>
            <a:r>
              <a:rPr lang="en-US" i="1" dirty="0" err="1" smtClean="0"/>
              <a:t>berpengaruh</a:t>
            </a:r>
            <a:r>
              <a:rPr lang="en-US" i="1" dirty="0" smtClean="0"/>
              <a:t> </a:t>
            </a:r>
            <a:r>
              <a:rPr lang="en-US" i="1" dirty="0" err="1" smtClean="0"/>
              <a:t>pada</a:t>
            </a:r>
            <a:r>
              <a:rPr lang="en-US" i="1" dirty="0" smtClean="0"/>
              <a:t> </a:t>
            </a:r>
            <a:r>
              <a:rPr lang="en-US" i="1" dirty="0" err="1" smtClean="0"/>
              <a:t>kejadian</a:t>
            </a:r>
            <a:r>
              <a:rPr lang="en-US" i="1" dirty="0" smtClean="0"/>
              <a:t> stunting. </a:t>
            </a:r>
            <a:r>
              <a:rPr lang="en-US" i="1" dirty="0" err="1" smtClean="0"/>
              <a:t>Oleh</a:t>
            </a:r>
            <a:r>
              <a:rPr lang="en-US" i="1" dirty="0" smtClean="0"/>
              <a:t> </a:t>
            </a:r>
            <a:r>
              <a:rPr lang="en-US" i="1" dirty="0" err="1" smtClean="0"/>
              <a:t>karena</a:t>
            </a:r>
            <a:r>
              <a:rPr lang="en-US" i="1" dirty="0" smtClean="0"/>
              <a:t> </a:t>
            </a:r>
            <a:r>
              <a:rPr lang="en-US" i="1" dirty="0" err="1" smtClean="0"/>
              <a:t>itu</a:t>
            </a:r>
            <a:r>
              <a:rPr lang="en-US" i="1" dirty="0" smtClean="0"/>
              <a:t>, </a:t>
            </a:r>
            <a:r>
              <a:rPr lang="en-US" i="1" dirty="0" err="1" smtClean="0"/>
              <a:t>penelitian</a:t>
            </a:r>
            <a:r>
              <a:rPr lang="en-US" i="1" dirty="0" smtClean="0"/>
              <a:t> </a:t>
            </a:r>
            <a:r>
              <a:rPr lang="en-US" i="1" dirty="0" err="1" smtClean="0"/>
              <a:t>ini</a:t>
            </a:r>
            <a:r>
              <a:rPr lang="en-US" i="1" dirty="0" smtClean="0"/>
              <a:t> </a:t>
            </a:r>
            <a:r>
              <a:rPr lang="en-US" i="1" dirty="0" err="1" smtClean="0"/>
              <a:t>menilai</a:t>
            </a:r>
            <a:r>
              <a:rPr lang="en-US" i="1" dirty="0" smtClean="0"/>
              <a:t> </a:t>
            </a:r>
            <a:r>
              <a:rPr lang="en-US" i="1" dirty="0" err="1" smtClean="0"/>
              <a:t>efek</a:t>
            </a:r>
            <a:r>
              <a:rPr lang="en-US" i="1" dirty="0" smtClean="0"/>
              <a:t> </a:t>
            </a:r>
            <a:r>
              <a:rPr lang="en-US" i="1" dirty="0" err="1" smtClean="0"/>
              <a:t>intervensi</a:t>
            </a:r>
            <a:r>
              <a:rPr lang="en-US" i="1" dirty="0" smtClean="0"/>
              <a:t> </a:t>
            </a:r>
            <a:r>
              <a:rPr lang="en-US" i="1" dirty="0" err="1" smtClean="0"/>
              <a:t>kelor</a:t>
            </a:r>
            <a:r>
              <a:rPr lang="en-US" i="1" dirty="0" smtClean="0"/>
              <a:t> </a:t>
            </a:r>
            <a:r>
              <a:rPr lang="en-US" i="1" dirty="0" err="1" smtClean="0"/>
              <a:t>selama</a:t>
            </a:r>
            <a:r>
              <a:rPr lang="en-US" i="1" dirty="0" smtClean="0"/>
              <a:t> </a:t>
            </a:r>
            <a:r>
              <a:rPr lang="en-US" i="1" dirty="0" err="1" smtClean="0"/>
              <a:t>kehamilan</a:t>
            </a:r>
            <a:r>
              <a:rPr lang="en-US" i="1" dirty="0" smtClean="0"/>
              <a:t> </a:t>
            </a:r>
            <a:r>
              <a:rPr lang="en-US" i="1" dirty="0" err="1" smtClean="0"/>
              <a:t>pada</a:t>
            </a:r>
            <a:r>
              <a:rPr lang="en-US" i="1" dirty="0" smtClean="0"/>
              <a:t> </a:t>
            </a:r>
            <a:r>
              <a:rPr lang="en-US" i="1" dirty="0" err="1" smtClean="0"/>
              <a:t>kejadian</a:t>
            </a:r>
            <a:r>
              <a:rPr lang="en-US" i="1" dirty="0" smtClean="0"/>
              <a:t> </a:t>
            </a:r>
            <a:r>
              <a:rPr lang="en-US" i="1" dirty="0" err="1" smtClean="0"/>
              <a:t>pertumbuhan</a:t>
            </a:r>
            <a:r>
              <a:rPr lang="en-US" i="1" dirty="0" smtClean="0"/>
              <a:t> </a:t>
            </a:r>
            <a:r>
              <a:rPr lang="en-US" i="1" dirty="0" err="1" smtClean="0"/>
              <a:t>terhambat</a:t>
            </a:r>
            <a:r>
              <a:rPr lang="en-US" i="1" dirty="0" smtClean="0"/>
              <a:t> </a:t>
            </a:r>
            <a:r>
              <a:rPr lang="en-US" i="1" dirty="0" err="1" smtClean="0"/>
              <a:t>pada</a:t>
            </a:r>
            <a:r>
              <a:rPr lang="en-US" i="1" dirty="0" smtClean="0"/>
              <a:t> </a:t>
            </a:r>
            <a:r>
              <a:rPr lang="en-US" i="1" dirty="0" err="1" smtClean="0"/>
              <a:t>anak-anak</a:t>
            </a:r>
            <a:r>
              <a:rPr lang="en-US" i="1" dirty="0" smtClean="0"/>
              <a:t> </a:t>
            </a:r>
            <a:r>
              <a:rPr lang="en-US" i="1" dirty="0" err="1" smtClean="0"/>
              <a:t>antara</a:t>
            </a:r>
            <a:r>
              <a:rPr lang="en-US" i="1" dirty="0" smtClean="0"/>
              <a:t> </a:t>
            </a:r>
            <a:r>
              <a:rPr lang="en-US" i="1" dirty="0" err="1" smtClean="0"/>
              <a:t>usia</a:t>
            </a:r>
            <a:r>
              <a:rPr lang="en-US" i="1" dirty="0" smtClean="0"/>
              <a:t> 36 </a:t>
            </a:r>
            <a:r>
              <a:rPr lang="en-US" i="1" dirty="0" err="1" smtClean="0"/>
              <a:t>hingga</a:t>
            </a:r>
            <a:r>
              <a:rPr lang="en-US" i="1" dirty="0" smtClean="0"/>
              <a:t> 42 </a:t>
            </a:r>
            <a:r>
              <a:rPr lang="en-US" i="1" dirty="0" err="1" smtClean="0"/>
              <a:t>bulan</a:t>
            </a:r>
            <a:r>
              <a:rPr lang="en-US" i="1" dirty="0" smtClean="0"/>
              <a:t> (</a:t>
            </a:r>
            <a:r>
              <a:rPr lang="en-US" i="1" dirty="0" err="1" smtClean="0"/>
              <a:t>Basri</a:t>
            </a:r>
            <a:r>
              <a:rPr lang="en-US" i="1" dirty="0" smtClean="0"/>
              <a:t>, et al., 2021) 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457200"/>
          </a:xfrm>
        </p:spPr>
        <p:txBody>
          <a:bodyPr>
            <a:noAutofit/>
          </a:bodyPr>
          <a:lstStyle/>
          <a:p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Pengolahan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Daun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Kelor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Sebagai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Pangan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Tambahan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Untuk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Mengatasi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Stunting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err="1"/>
              <a:t>Daun</a:t>
            </a:r>
            <a:r>
              <a:rPr lang="en-US" dirty="0"/>
              <a:t> </a:t>
            </a:r>
            <a:r>
              <a:rPr lang="en-US" i="1" dirty="0" err="1"/>
              <a:t>Moringa</a:t>
            </a:r>
            <a:r>
              <a:rPr lang="en-US" i="1" dirty="0"/>
              <a:t> </a:t>
            </a:r>
            <a:r>
              <a:rPr lang="en-US" i="1" dirty="0" err="1"/>
              <a:t>oleifera</a:t>
            </a:r>
            <a:r>
              <a:rPr lang="en-US" i="1" dirty="0"/>
              <a:t> </a:t>
            </a:r>
            <a:r>
              <a:rPr lang="en-US" i="1" dirty="0" err="1"/>
              <a:t>kering</a:t>
            </a:r>
            <a:r>
              <a:rPr lang="en-US" i="1" dirty="0"/>
              <a:t> </a:t>
            </a:r>
            <a:r>
              <a:rPr lang="en-US" i="1" dirty="0" err="1"/>
              <a:t>dari</a:t>
            </a:r>
            <a:r>
              <a:rPr lang="en-US" i="1" dirty="0"/>
              <a:t> </a:t>
            </a:r>
            <a:r>
              <a:rPr lang="en-US" i="1" dirty="0" err="1"/>
              <a:t>Zambiamengandung</a:t>
            </a:r>
            <a:r>
              <a:rPr lang="en-US" i="1" dirty="0"/>
              <a:t> 24,5mg/100g </a:t>
            </a:r>
            <a:r>
              <a:rPr lang="en-US" i="1" dirty="0" err="1"/>
              <a:t>zat</a:t>
            </a:r>
            <a:r>
              <a:rPr lang="en-US" i="1" dirty="0"/>
              <a:t> </a:t>
            </a:r>
            <a:r>
              <a:rPr lang="en-US" i="1" dirty="0" err="1"/>
              <a:t>besi</a:t>
            </a:r>
            <a:r>
              <a:rPr lang="en-US" i="1" dirty="0"/>
              <a:t> </a:t>
            </a:r>
            <a:r>
              <a:rPr lang="en-US" i="1" dirty="0" err="1"/>
              <a:t>lebih</a:t>
            </a:r>
            <a:r>
              <a:rPr lang="en-US" i="1" dirty="0"/>
              <a:t> dari100g </a:t>
            </a:r>
            <a:r>
              <a:rPr lang="en-US" i="1" dirty="0" err="1"/>
              <a:t>bayam</a:t>
            </a:r>
            <a:r>
              <a:rPr lang="en-US" i="1" dirty="0"/>
              <a:t>, </a:t>
            </a:r>
            <a:r>
              <a:rPr lang="en-US" i="1" dirty="0" err="1"/>
              <a:t>kalsium</a:t>
            </a:r>
            <a:r>
              <a:rPr lang="en-US" i="1" dirty="0"/>
              <a:t> 1468mg/100g yang </a:t>
            </a:r>
            <a:r>
              <a:rPr lang="en-US" i="1" dirty="0" err="1"/>
              <a:t>jumlahnya</a:t>
            </a:r>
            <a:r>
              <a:rPr lang="en-US" i="1" dirty="0"/>
              <a:t> 10 kali </a:t>
            </a:r>
            <a:r>
              <a:rPr lang="en-US" i="1" dirty="0" err="1"/>
              <a:t>lebih</a:t>
            </a:r>
            <a:r>
              <a:rPr lang="en-US" i="1" dirty="0"/>
              <a:t> </a:t>
            </a:r>
            <a:r>
              <a:rPr lang="en-US" i="1" dirty="0" err="1"/>
              <a:t>tinggi</a:t>
            </a:r>
            <a:r>
              <a:rPr lang="en-US" i="1" dirty="0"/>
              <a:t> </a:t>
            </a:r>
            <a:r>
              <a:rPr lang="en-US" i="1" dirty="0" err="1"/>
              <a:t>dari</a:t>
            </a:r>
            <a:r>
              <a:rPr lang="en-US" i="1" dirty="0"/>
              <a:t> yang </a:t>
            </a:r>
            <a:r>
              <a:rPr lang="en-US" i="1" dirty="0" err="1"/>
              <a:t>terkandung</a:t>
            </a:r>
            <a:r>
              <a:rPr lang="en-US" i="1" dirty="0"/>
              <a:t> </a:t>
            </a:r>
            <a:r>
              <a:rPr lang="en-US" i="1" dirty="0" err="1"/>
              <a:t>dalam</a:t>
            </a:r>
            <a:r>
              <a:rPr lang="en-US" i="1" dirty="0"/>
              <a:t> 100g </a:t>
            </a:r>
            <a:r>
              <a:rPr lang="en-US" i="1" dirty="0" err="1"/>
              <a:t>susu</a:t>
            </a:r>
            <a:r>
              <a:rPr lang="en-US" i="1" dirty="0"/>
              <a:t>. </a:t>
            </a:r>
            <a:r>
              <a:rPr lang="en-US" i="1" dirty="0" err="1"/>
              <a:t>Selain</a:t>
            </a:r>
            <a:r>
              <a:rPr lang="en-US" i="1" dirty="0"/>
              <a:t> </a:t>
            </a:r>
            <a:r>
              <a:rPr lang="en-US" i="1" dirty="0" err="1"/>
              <a:t>itu</a:t>
            </a:r>
            <a:r>
              <a:rPr lang="en-US" i="1" dirty="0"/>
              <a:t>, </a:t>
            </a:r>
            <a:r>
              <a:rPr lang="en-US" i="1" dirty="0" err="1"/>
              <a:t>bubuk</a:t>
            </a:r>
            <a:r>
              <a:rPr lang="en-US" i="1" dirty="0"/>
              <a:t> </a:t>
            </a:r>
            <a:r>
              <a:rPr lang="en-US" i="1" dirty="0" err="1"/>
              <a:t>Moringa</a:t>
            </a:r>
            <a:r>
              <a:rPr lang="en-US" i="1" dirty="0"/>
              <a:t> </a:t>
            </a:r>
            <a:r>
              <a:rPr lang="en-US" i="1" dirty="0" err="1"/>
              <a:t>oleifera</a:t>
            </a:r>
            <a:r>
              <a:rPr lang="en-US" i="1" dirty="0"/>
              <a:t> Zambia </a:t>
            </a:r>
            <a:r>
              <a:rPr lang="en-US" i="1" dirty="0" err="1"/>
              <a:t>kaya</a:t>
            </a:r>
            <a:r>
              <a:rPr lang="en-US" i="1" dirty="0"/>
              <a:t> </a:t>
            </a:r>
            <a:r>
              <a:rPr lang="en-US" i="1" dirty="0" err="1"/>
              <a:t>akan</a:t>
            </a:r>
            <a:r>
              <a:rPr lang="en-US" i="1" dirty="0"/>
              <a:t> </a:t>
            </a:r>
            <a:r>
              <a:rPr lang="en-US" i="1" dirty="0" err="1"/>
              <a:t>karotenoidyang</a:t>
            </a:r>
            <a:r>
              <a:rPr lang="en-US" i="1" dirty="0"/>
              <a:t> </a:t>
            </a:r>
            <a:r>
              <a:rPr lang="en-US" i="1" dirty="0" err="1"/>
              <a:t>jumahnya</a:t>
            </a:r>
            <a:r>
              <a:rPr lang="en-US" i="1" dirty="0"/>
              <a:t> </a:t>
            </a:r>
            <a:r>
              <a:rPr lang="en-US" i="1" dirty="0" err="1"/>
              <a:t>lebih</a:t>
            </a:r>
            <a:r>
              <a:rPr lang="en-US" i="1" dirty="0"/>
              <a:t> </a:t>
            </a:r>
            <a:r>
              <a:rPr lang="en-US" i="1" dirty="0" err="1"/>
              <a:t>dari</a:t>
            </a:r>
            <a:r>
              <a:rPr lang="en-US" i="1" dirty="0"/>
              <a:t> </a:t>
            </a:r>
            <a:r>
              <a:rPr lang="en-US" i="1" dirty="0" err="1"/>
              <a:t>jeruk</a:t>
            </a:r>
            <a:r>
              <a:rPr lang="en-US" i="1" dirty="0"/>
              <a:t>, </a:t>
            </a:r>
            <a:r>
              <a:rPr lang="en-US" i="1" dirty="0" err="1"/>
              <a:t>wortel</a:t>
            </a:r>
            <a:r>
              <a:rPr lang="en-US" i="1" dirty="0"/>
              <a:t> </a:t>
            </a:r>
            <a:r>
              <a:rPr lang="en-US" i="1" dirty="0" err="1"/>
              <a:t>daN</a:t>
            </a:r>
            <a:r>
              <a:rPr lang="en-US" i="1" dirty="0"/>
              <a:t> melon. </a:t>
            </a:r>
            <a:r>
              <a:rPr lang="en-US" i="1" dirty="0" err="1"/>
              <a:t>Bubuk</a:t>
            </a:r>
            <a:r>
              <a:rPr lang="en-US" i="1" dirty="0"/>
              <a:t> </a:t>
            </a:r>
            <a:r>
              <a:rPr lang="en-US" i="1" dirty="0" err="1"/>
              <a:t>Moringa</a:t>
            </a:r>
            <a:r>
              <a:rPr lang="en-US" i="1" dirty="0"/>
              <a:t> </a:t>
            </a:r>
            <a:r>
              <a:rPr lang="en-US" i="1" dirty="0" err="1"/>
              <a:t>oleifera</a:t>
            </a:r>
            <a:r>
              <a:rPr lang="en-US" i="1" dirty="0"/>
              <a:t> </a:t>
            </a:r>
            <a:r>
              <a:rPr lang="en-US" i="1" dirty="0" err="1"/>
              <a:t>kaya</a:t>
            </a:r>
            <a:r>
              <a:rPr lang="en-US" i="1" dirty="0"/>
              <a:t> </a:t>
            </a:r>
            <a:r>
              <a:rPr lang="en-US" i="1" dirty="0" err="1"/>
              <a:t>akan</a:t>
            </a:r>
            <a:r>
              <a:rPr lang="en-US" i="1" dirty="0"/>
              <a:t> protein </a:t>
            </a:r>
            <a:r>
              <a:rPr lang="en-US" i="1" dirty="0" err="1"/>
              <a:t>kasar</a:t>
            </a:r>
            <a:r>
              <a:rPr lang="en-US" i="1" dirty="0"/>
              <a:t> (30,9g/100 g). </a:t>
            </a:r>
            <a:r>
              <a:rPr lang="en-US" dirty="0" err="1"/>
              <a:t>Jumlah</a:t>
            </a:r>
            <a:r>
              <a:rPr lang="en-US" dirty="0"/>
              <a:t> protein, </a:t>
            </a:r>
            <a:r>
              <a:rPr lang="en-US" dirty="0" err="1"/>
              <a:t>zat</a:t>
            </a:r>
            <a:r>
              <a:rPr lang="en-US" dirty="0"/>
              <a:t> </a:t>
            </a:r>
            <a:r>
              <a:rPr lang="en-US" dirty="0" err="1"/>
              <a:t>besi</a:t>
            </a:r>
            <a:r>
              <a:rPr lang="en-US" dirty="0"/>
              <a:t>, </a:t>
            </a:r>
            <a:r>
              <a:rPr lang="en-US" dirty="0" err="1"/>
              <a:t>kalsium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karotenoid</a:t>
            </a:r>
            <a:r>
              <a:rPr lang="en-US" dirty="0"/>
              <a:t> yang </a:t>
            </a:r>
            <a:r>
              <a:rPr lang="en-US" dirty="0" err="1"/>
              <a:t>tinggi</a:t>
            </a:r>
            <a:r>
              <a:rPr lang="en-US" dirty="0"/>
              <a:t>, </a:t>
            </a:r>
            <a:r>
              <a:rPr lang="en-US" dirty="0" err="1"/>
              <a:t>penting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pertumbuhan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perkembangan</a:t>
            </a:r>
            <a:r>
              <a:rPr lang="en-US" dirty="0"/>
              <a:t> </a:t>
            </a:r>
            <a:r>
              <a:rPr lang="en-US" dirty="0" err="1"/>
              <a:t>anak-anak</a:t>
            </a:r>
            <a:r>
              <a:rPr lang="en-US" dirty="0"/>
              <a:t>, </a:t>
            </a:r>
            <a:r>
              <a:rPr lang="en-US" dirty="0" err="1"/>
              <a:t>khususnya</a:t>
            </a:r>
            <a:r>
              <a:rPr lang="en-US" dirty="0"/>
              <a:t> </a:t>
            </a:r>
            <a:r>
              <a:rPr lang="en-US" dirty="0" err="1"/>
              <a:t>mencegah</a:t>
            </a:r>
            <a:r>
              <a:rPr lang="en-US" dirty="0"/>
              <a:t> </a:t>
            </a:r>
            <a:r>
              <a:rPr lang="en-US" dirty="0" err="1"/>
              <a:t>pertumbuhan</a:t>
            </a:r>
            <a:r>
              <a:rPr lang="en-US" dirty="0"/>
              <a:t> </a:t>
            </a:r>
            <a:r>
              <a:rPr lang="en-US" dirty="0" err="1"/>
              <a:t>terhambat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malnutrisi</a:t>
            </a:r>
            <a:r>
              <a:rPr lang="en-US" dirty="0"/>
              <a:t> </a:t>
            </a:r>
            <a:r>
              <a:rPr lang="en-US" dirty="0" err="1"/>
              <a:t>energi</a:t>
            </a:r>
            <a:r>
              <a:rPr lang="en-US" dirty="0"/>
              <a:t> protein. </a:t>
            </a:r>
            <a:r>
              <a:rPr lang="en-US" dirty="0" err="1"/>
              <a:t>Pemberian</a:t>
            </a:r>
            <a:r>
              <a:rPr lang="en-US" dirty="0"/>
              <a:t> </a:t>
            </a:r>
            <a:r>
              <a:rPr lang="en-US" dirty="0" err="1"/>
              <a:t>suplementasi</a:t>
            </a:r>
            <a:r>
              <a:rPr lang="en-US" dirty="0"/>
              <a:t> </a:t>
            </a:r>
            <a:r>
              <a:rPr lang="en-US" dirty="0" err="1"/>
              <a:t>bubuk</a:t>
            </a:r>
            <a:r>
              <a:rPr lang="en-US" dirty="0"/>
              <a:t> </a:t>
            </a:r>
            <a:r>
              <a:rPr lang="en-US" i="1" dirty="0" err="1"/>
              <a:t>Moringa</a:t>
            </a:r>
            <a:r>
              <a:rPr lang="en-US" i="1" dirty="0"/>
              <a:t> </a:t>
            </a:r>
            <a:r>
              <a:rPr lang="en-US" i="1" dirty="0" err="1"/>
              <a:t>oleifera</a:t>
            </a:r>
            <a:r>
              <a:rPr lang="en-US" i="1" dirty="0"/>
              <a:t>, </a:t>
            </a:r>
            <a:r>
              <a:rPr lang="en-US" i="1" dirty="0" err="1"/>
              <a:t>dengan</a:t>
            </a:r>
            <a:r>
              <a:rPr lang="en-US" i="1" dirty="0"/>
              <a:t> </a:t>
            </a:r>
            <a:r>
              <a:rPr lang="en-US" i="1" dirty="0" err="1"/>
              <a:t>dosis</a:t>
            </a:r>
            <a:r>
              <a:rPr lang="en-US" i="1" dirty="0"/>
              <a:t> 14g </a:t>
            </a:r>
            <a:r>
              <a:rPr lang="en-US" i="1" dirty="0" err="1"/>
              <a:t>setiap</a:t>
            </a:r>
            <a:r>
              <a:rPr lang="en-US" i="1" dirty="0"/>
              <a:t> </a:t>
            </a:r>
            <a:r>
              <a:rPr lang="en-US" i="1" dirty="0" err="1"/>
              <a:t>hari</a:t>
            </a:r>
            <a:r>
              <a:rPr lang="en-US" i="1" dirty="0"/>
              <a:t> </a:t>
            </a:r>
            <a:r>
              <a:rPr lang="en-US" i="1" dirty="0" err="1"/>
              <a:t>dalam</a:t>
            </a:r>
            <a:r>
              <a:rPr lang="en-US" i="1" dirty="0"/>
              <a:t> </a:t>
            </a:r>
            <a:r>
              <a:rPr lang="en-US" i="1" dirty="0" err="1"/>
              <a:t>dua</a:t>
            </a:r>
            <a:r>
              <a:rPr lang="en-US" i="1" dirty="0"/>
              <a:t> </a:t>
            </a:r>
            <a:r>
              <a:rPr lang="en-US" i="1" dirty="0" err="1"/>
              <a:t>dosis</a:t>
            </a:r>
            <a:r>
              <a:rPr lang="en-US" i="1" dirty="0"/>
              <a:t> </a:t>
            </a:r>
            <a:r>
              <a:rPr lang="en-US" i="1" dirty="0" err="1"/>
              <a:t>terbagi</a:t>
            </a:r>
            <a:r>
              <a:rPr lang="en-US" i="1" dirty="0"/>
              <a:t>, </a:t>
            </a:r>
            <a:r>
              <a:rPr lang="en-US" i="1" dirty="0" err="1"/>
              <a:t>aman</a:t>
            </a:r>
            <a:r>
              <a:rPr lang="en-US" i="1" dirty="0"/>
              <a:t> </a:t>
            </a:r>
            <a:r>
              <a:rPr lang="en-US" i="1" dirty="0" err="1"/>
              <a:t>untuk</a:t>
            </a:r>
            <a:r>
              <a:rPr lang="en-US" i="1" dirty="0"/>
              <a:t> </a:t>
            </a:r>
            <a:r>
              <a:rPr lang="en-US" i="1" dirty="0" err="1"/>
              <a:t>anak-anak</a:t>
            </a:r>
            <a:r>
              <a:rPr lang="en-US" i="1" dirty="0"/>
              <a:t> </a:t>
            </a:r>
            <a:r>
              <a:rPr lang="en-US" i="1" dirty="0" err="1"/>
              <a:t>dan</a:t>
            </a:r>
            <a:r>
              <a:rPr lang="en-US" i="1" dirty="0"/>
              <a:t> </a:t>
            </a:r>
            <a:r>
              <a:rPr lang="en-US" i="1" dirty="0" err="1"/>
              <a:t>remaja</a:t>
            </a:r>
            <a:r>
              <a:rPr lang="en-US" i="1" dirty="0"/>
              <a:t>, </a:t>
            </a:r>
            <a:r>
              <a:rPr lang="en-US" i="1" dirty="0" err="1"/>
              <a:t>baik</a:t>
            </a:r>
            <a:r>
              <a:rPr lang="en-US" i="1" dirty="0"/>
              <a:t> </a:t>
            </a:r>
            <a:r>
              <a:rPr lang="en-US" i="1" dirty="0" err="1"/>
              <a:t>dalam</a:t>
            </a:r>
            <a:r>
              <a:rPr lang="en-US" i="1" dirty="0"/>
              <a:t> </a:t>
            </a:r>
            <a:r>
              <a:rPr lang="en-US" i="1" dirty="0" err="1"/>
              <a:t>jangka</a:t>
            </a:r>
            <a:r>
              <a:rPr lang="en-US" i="1" dirty="0"/>
              <a:t> </a:t>
            </a:r>
            <a:r>
              <a:rPr lang="en-US" i="1" dirty="0" err="1"/>
              <a:t>pendek</a:t>
            </a:r>
            <a:r>
              <a:rPr lang="en-US" i="1" dirty="0"/>
              <a:t> </a:t>
            </a:r>
            <a:r>
              <a:rPr lang="en-US" i="1" dirty="0" err="1"/>
              <a:t>maupun</a:t>
            </a:r>
            <a:r>
              <a:rPr lang="en-US" i="1" dirty="0"/>
              <a:t> </a:t>
            </a:r>
            <a:r>
              <a:rPr lang="en-US" i="1" dirty="0" err="1"/>
              <a:t>jangka</a:t>
            </a:r>
            <a:r>
              <a:rPr lang="en-US" i="1" dirty="0"/>
              <a:t> </a:t>
            </a:r>
            <a:r>
              <a:rPr lang="en-US" i="1" dirty="0" err="1"/>
              <a:t>panjang</a:t>
            </a:r>
            <a:r>
              <a:rPr lang="en-US" i="1" dirty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Kesimpulan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err="1"/>
              <a:t>Kandungan</a:t>
            </a:r>
            <a:r>
              <a:rPr lang="en-US" dirty="0"/>
              <a:t> </a:t>
            </a:r>
            <a:r>
              <a:rPr lang="en-US" dirty="0" err="1"/>
              <a:t>energi</a:t>
            </a:r>
            <a:r>
              <a:rPr lang="en-US" dirty="0"/>
              <a:t>, protein,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kalsium</a:t>
            </a:r>
            <a:r>
              <a:rPr lang="en-US" dirty="0"/>
              <a:t> </a:t>
            </a:r>
          </a:p>
          <a:p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i="1" dirty="0" err="1"/>
              <a:t>Moringa</a:t>
            </a:r>
            <a:r>
              <a:rPr lang="en-US" i="1" dirty="0"/>
              <a:t> </a:t>
            </a:r>
            <a:r>
              <a:rPr lang="en-US" i="1" dirty="0" err="1"/>
              <a:t>oleifera</a:t>
            </a:r>
            <a:r>
              <a:rPr lang="en-US" i="1" dirty="0"/>
              <a:t> </a:t>
            </a:r>
            <a:r>
              <a:rPr lang="en-US" i="1" dirty="0" err="1"/>
              <a:t>membuat</a:t>
            </a:r>
            <a:r>
              <a:rPr lang="en-US" i="1" dirty="0"/>
              <a:t> </a:t>
            </a:r>
            <a:r>
              <a:rPr lang="en-US" i="1" dirty="0" err="1"/>
              <a:t>tanaman</a:t>
            </a:r>
            <a:r>
              <a:rPr lang="en-US" i="1" dirty="0"/>
              <a:t> </a:t>
            </a:r>
            <a:r>
              <a:rPr lang="en-US" i="1" dirty="0" err="1"/>
              <a:t>tersebut</a:t>
            </a:r>
            <a:r>
              <a:rPr lang="en-US" i="1" dirty="0"/>
              <a:t> </a:t>
            </a:r>
            <a:r>
              <a:rPr lang="en-US" i="1" dirty="0" err="1"/>
              <a:t>sebagai</a:t>
            </a:r>
            <a:r>
              <a:rPr lang="en-US" i="1" dirty="0"/>
              <a:t> </a:t>
            </a:r>
            <a:r>
              <a:rPr lang="en-US" i="1" dirty="0" err="1"/>
              <a:t>pilihan</a:t>
            </a:r>
            <a:r>
              <a:rPr lang="en-US" i="1" dirty="0"/>
              <a:t> </a:t>
            </a:r>
            <a:r>
              <a:rPr lang="en-US" i="1" dirty="0" err="1"/>
              <a:t>bahan</a:t>
            </a:r>
            <a:r>
              <a:rPr lang="en-US" i="1" dirty="0"/>
              <a:t> </a:t>
            </a:r>
            <a:r>
              <a:rPr lang="en-US" i="1" dirty="0" err="1"/>
              <a:t>makanan</a:t>
            </a:r>
            <a:r>
              <a:rPr lang="en-US" i="1" dirty="0"/>
              <a:t> </a:t>
            </a:r>
            <a:r>
              <a:rPr lang="en-US" i="1" dirty="0" err="1"/>
              <a:t>tambahan</a:t>
            </a:r>
            <a:r>
              <a:rPr lang="en-US" i="1" dirty="0"/>
              <a:t> yang </a:t>
            </a:r>
            <a:r>
              <a:rPr lang="en-US" i="1" dirty="0" err="1"/>
              <a:t>dapat</a:t>
            </a:r>
            <a:r>
              <a:rPr lang="en-US" i="1" dirty="0"/>
              <a:t> </a:t>
            </a:r>
            <a:r>
              <a:rPr lang="en-US" i="1" dirty="0" err="1"/>
              <a:t>mengurangi</a:t>
            </a:r>
            <a:r>
              <a:rPr lang="en-US" i="1" dirty="0"/>
              <a:t> </a:t>
            </a:r>
            <a:r>
              <a:rPr lang="en-US" i="1" dirty="0" err="1"/>
              <a:t>risiko</a:t>
            </a:r>
            <a:r>
              <a:rPr lang="en-US" i="1" dirty="0"/>
              <a:t> stunting </a:t>
            </a:r>
            <a:r>
              <a:rPr lang="en-US" i="1" dirty="0" err="1"/>
              <a:t>pada</a:t>
            </a:r>
            <a:r>
              <a:rPr lang="en-US" i="1" dirty="0"/>
              <a:t> </a:t>
            </a:r>
            <a:r>
              <a:rPr lang="en-US" i="1" dirty="0" err="1"/>
              <a:t>anak</a:t>
            </a:r>
            <a:r>
              <a:rPr lang="en-US" i="1" dirty="0"/>
              <a:t> </a:t>
            </a:r>
            <a:r>
              <a:rPr lang="en-US" i="1" dirty="0" err="1"/>
              <a:t>khususnya</a:t>
            </a:r>
            <a:r>
              <a:rPr lang="en-US" i="1" dirty="0"/>
              <a:t> </a:t>
            </a:r>
            <a:r>
              <a:rPr lang="en-US" i="1" dirty="0" err="1"/>
              <a:t>pada</a:t>
            </a:r>
            <a:r>
              <a:rPr lang="en-US" i="1" dirty="0"/>
              <a:t> 1000 </a:t>
            </a:r>
            <a:r>
              <a:rPr lang="en-US" i="1" dirty="0" err="1"/>
              <a:t>hari</a:t>
            </a:r>
            <a:r>
              <a:rPr lang="en-US" i="1" dirty="0"/>
              <a:t> </a:t>
            </a:r>
            <a:r>
              <a:rPr lang="en-US" i="1" dirty="0" err="1"/>
              <a:t>pertama</a:t>
            </a:r>
            <a:r>
              <a:rPr lang="en-US" i="1" dirty="0"/>
              <a:t> </a:t>
            </a:r>
            <a:r>
              <a:rPr lang="en-US" i="1" dirty="0" err="1"/>
              <a:t>kehidupan</a:t>
            </a:r>
            <a:r>
              <a:rPr lang="en-US" i="1" dirty="0"/>
              <a:t>. </a:t>
            </a:r>
            <a:r>
              <a:rPr lang="en-US" i="1" dirty="0" err="1"/>
              <a:t>Moringa</a:t>
            </a:r>
            <a:r>
              <a:rPr lang="en-US" i="1" dirty="0"/>
              <a:t> </a:t>
            </a:r>
            <a:r>
              <a:rPr lang="en-US" i="1" dirty="0" err="1"/>
              <a:t>oleifera</a:t>
            </a:r>
            <a:r>
              <a:rPr lang="en-US" i="1" dirty="0"/>
              <a:t> </a:t>
            </a:r>
            <a:r>
              <a:rPr lang="en-US" i="1" dirty="0" err="1"/>
              <a:t>merupakan</a:t>
            </a:r>
            <a:r>
              <a:rPr lang="en-US" i="1" dirty="0"/>
              <a:t> </a:t>
            </a:r>
            <a:r>
              <a:rPr lang="en-US" i="1" dirty="0" err="1"/>
              <a:t>tanama</a:t>
            </a:r>
            <a:r>
              <a:rPr lang="en-US" i="1" dirty="0"/>
              <a:t> </a:t>
            </a:r>
            <a:r>
              <a:rPr lang="en-US" i="1" dirty="0" err="1"/>
              <a:t>lokal</a:t>
            </a:r>
            <a:r>
              <a:rPr lang="en-US" i="1" dirty="0"/>
              <a:t> yang </a:t>
            </a:r>
            <a:r>
              <a:rPr lang="en-US" i="1" dirty="0" err="1"/>
              <a:t>tumbuh</a:t>
            </a:r>
            <a:r>
              <a:rPr lang="en-US" i="1" dirty="0"/>
              <a:t> </a:t>
            </a:r>
            <a:r>
              <a:rPr lang="en-US" i="1" dirty="0" err="1"/>
              <a:t>disekitar</a:t>
            </a:r>
            <a:r>
              <a:rPr lang="en-US" i="1" dirty="0"/>
              <a:t> </a:t>
            </a:r>
            <a:r>
              <a:rPr lang="en-US" i="1" dirty="0" err="1"/>
              <a:t>rumah</a:t>
            </a:r>
            <a:r>
              <a:rPr lang="en-US" i="1" dirty="0"/>
              <a:t> </a:t>
            </a:r>
            <a:r>
              <a:rPr lang="en-US" i="1" dirty="0" err="1"/>
              <a:t>sehingga</a:t>
            </a:r>
            <a:r>
              <a:rPr lang="en-US" i="1" dirty="0"/>
              <a:t> </a:t>
            </a:r>
            <a:r>
              <a:rPr lang="en-US" i="1" dirty="0" err="1"/>
              <a:t>mudah</a:t>
            </a:r>
            <a:r>
              <a:rPr lang="en-US" i="1" dirty="0"/>
              <a:t> </a:t>
            </a:r>
            <a:r>
              <a:rPr lang="en-US" i="1" dirty="0" err="1"/>
              <a:t>ditemukan</a:t>
            </a:r>
            <a:r>
              <a:rPr lang="en-US" i="1" dirty="0"/>
              <a:t> </a:t>
            </a:r>
            <a:r>
              <a:rPr lang="en-US" i="1" dirty="0" err="1"/>
              <a:t>untuk</a:t>
            </a:r>
            <a:r>
              <a:rPr lang="en-US" i="1" dirty="0"/>
              <a:t> </a:t>
            </a:r>
            <a:r>
              <a:rPr lang="en-US" i="1" dirty="0" err="1"/>
              <a:t>diambil</a:t>
            </a:r>
            <a:r>
              <a:rPr lang="en-US" i="1" dirty="0"/>
              <a:t> </a:t>
            </a:r>
            <a:r>
              <a:rPr lang="en-US" i="1" dirty="0" err="1"/>
              <a:t>manfaatnya</a:t>
            </a:r>
            <a:r>
              <a:rPr lang="en-US" i="1" dirty="0"/>
              <a:t>. </a:t>
            </a:r>
            <a:r>
              <a:rPr lang="en-US" i="1" dirty="0" err="1"/>
              <a:t>Berdasarkan</a:t>
            </a:r>
            <a:r>
              <a:rPr lang="en-US" i="1" dirty="0"/>
              <a:t> </a:t>
            </a:r>
            <a:r>
              <a:rPr lang="en-US" i="1" dirty="0" err="1"/>
              <a:t>hasil</a:t>
            </a:r>
            <a:r>
              <a:rPr lang="en-US" i="1" dirty="0"/>
              <a:t> literature review </a:t>
            </a:r>
            <a:r>
              <a:rPr lang="en-US" i="1" dirty="0" err="1"/>
              <a:t>dari</a:t>
            </a:r>
            <a:r>
              <a:rPr lang="en-US" i="1" dirty="0"/>
              <a:t> 5 </a:t>
            </a:r>
            <a:r>
              <a:rPr lang="en-US" i="1" dirty="0" err="1"/>
              <a:t>jurnal</a:t>
            </a:r>
            <a:r>
              <a:rPr lang="en-US" i="1" dirty="0"/>
              <a:t> </a:t>
            </a:r>
            <a:r>
              <a:rPr lang="en-US" i="1" dirty="0" err="1"/>
              <a:t>tentang</a:t>
            </a:r>
            <a:r>
              <a:rPr lang="en-US" i="1" dirty="0"/>
              <a:t> </a:t>
            </a:r>
            <a:r>
              <a:rPr lang="en-US" i="1" dirty="0" err="1"/>
              <a:t>pengaruh</a:t>
            </a:r>
            <a:r>
              <a:rPr lang="en-US" i="1" dirty="0"/>
              <a:t> </a:t>
            </a:r>
            <a:r>
              <a:rPr lang="en-US" i="1" dirty="0" err="1"/>
              <a:t>daun</a:t>
            </a:r>
            <a:r>
              <a:rPr lang="en-US" i="1" dirty="0"/>
              <a:t> </a:t>
            </a:r>
            <a:r>
              <a:rPr lang="en-US" i="1" dirty="0" err="1"/>
              <a:t>kelor</a:t>
            </a:r>
            <a:r>
              <a:rPr lang="en-US" i="1" dirty="0"/>
              <a:t> (</a:t>
            </a:r>
            <a:r>
              <a:rPr lang="en-US" i="1" dirty="0" err="1"/>
              <a:t>moringa</a:t>
            </a:r>
            <a:r>
              <a:rPr lang="en-US" i="1" dirty="0"/>
              <a:t> </a:t>
            </a:r>
            <a:r>
              <a:rPr lang="en-US" i="1" dirty="0" err="1"/>
              <a:t>oleifera</a:t>
            </a:r>
            <a:r>
              <a:rPr lang="en-US" i="1" dirty="0"/>
              <a:t>) </a:t>
            </a:r>
            <a:r>
              <a:rPr lang="en-US" i="1" dirty="0" err="1"/>
              <a:t>terdapat</a:t>
            </a:r>
            <a:r>
              <a:rPr lang="en-US" i="1" dirty="0"/>
              <a:t> </a:t>
            </a:r>
            <a:r>
              <a:rPr lang="en-US" i="1" dirty="0" err="1"/>
              <a:t>pengauh</a:t>
            </a:r>
            <a:r>
              <a:rPr lang="en-US" i="1" dirty="0"/>
              <a:t> yang </a:t>
            </a:r>
            <a:r>
              <a:rPr lang="en-US" i="1" dirty="0" err="1"/>
              <a:t>signifikan</a:t>
            </a:r>
            <a:r>
              <a:rPr lang="en-US" i="1" dirty="0"/>
              <a:t> </a:t>
            </a:r>
            <a:r>
              <a:rPr lang="en-US" i="1" dirty="0" err="1"/>
              <a:t>terhadap</a:t>
            </a:r>
            <a:r>
              <a:rPr lang="en-US" i="1" dirty="0"/>
              <a:t> </a:t>
            </a:r>
            <a:r>
              <a:rPr lang="en-US" i="1" dirty="0" err="1"/>
              <a:t>pencegahan</a:t>
            </a:r>
            <a:r>
              <a:rPr lang="en-US" i="1" dirty="0"/>
              <a:t> stunting.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TERIMAKASIH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BY DESWITA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578</Words>
  <Application>Microsoft Office PowerPoint</Application>
  <PresentationFormat>On-screen Show (4:3)</PresentationFormat>
  <Paragraphs>17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Pengaruh Daun Kelor (Moringa oleifera) Terhadap Pencegahan Stunting</vt:lpstr>
      <vt:lpstr>Stunting</vt:lpstr>
      <vt:lpstr>Masalah Dan Upaya Pencegahan Gizi Buruk</vt:lpstr>
      <vt:lpstr>Kandungan Daun Kelor</vt:lpstr>
      <vt:lpstr>Manfaat Daun Kelor</vt:lpstr>
      <vt:lpstr>Pengolahan Daun Kelor Sebagai Pangan Tambahan Untuk Mengatasi Stunting</vt:lpstr>
      <vt:lpstr>Kesimpulan</vt:lpstr>
      <vt:lpstr>TERIMAKASIH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CBT</dc:creator>
  <cp:lastModifiedBy>CBT</cp:lastModifiedBy>
  <cp:revision>11</cp:revision>
  <dcterms:created xsi:type="dcterms:W3CDTF">2024-11-14T02:17:04Z</dcterms:created>
  <dcterms:modified xsi:type="dcterms:W3CDTF">2024-11-14T03:56:09Z</dcterms:modified>
</cp:coreProperties>
</file>