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2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8B557F-62D1-46AE-AA80-544589ABD626}" type="datetimeFigureOut">
              <a:rPr lang="en-US" smtClean="0"/>
              <a:pPr/>
              <a:t>11/14/2024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CD8A48-4AF4-4341-B3B9-BE37691D611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Manajemen Tatalaksana Diare Pada Anak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PENDAHULUAN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Hingga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r>
              <a:rPr lang="en-US" dirty="0" err="1" smtClean="0"/>
              <a:t>kesehatan</a:t>
            </a:r>
            <a:r>
              <a:rPr lang="en-US" dirty="0" smtClean="0"/>
              <a:t> yang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perhatian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. Di</a:t>
            </a:r>
          </a:p>
          <a:p>
            <a:r>
              <a:rPr lang="en-US" dirty="0" smtClean="0"/>
              <a:t>Indonesia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endParaRPr lang="en-US" dirty="0" smtClean="0"/>
          </a:p>
          <a:p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penyakit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 </a:t>
            </a:r>
            <a:r>
              <a:rPr lang="en-US" dirty="0" err="1" smtClean="0"/>
              <a:t>Prevalensi</a:t>
            </a:r>
            <a:endParaRPr lang="en-US" dirty="0" smtClean="0"/>
          </a:p>
          <a:p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Amerika</a:t>
            </a:r>
            <a:r>
              <a:rPr lang="en-US" dirty="0" smtClean="0"/>
              <a:t> </a:t>
            </a:r>
            <a:r>
              <a:rPr lang="en-US" dirty="0" err="1" smtClean="0"/>
              <a:t>Serikat</a:t>
            </a:r>
            <a:r>
              <a:rPr lang="en-US" dirty="0" smtClean="0"/>
              <a:t>, </a:t>
            </a:r>
            <a:r>
              <a:rPr lang="en-US" dirty="0" err="1" smtClean="0"/>
              <a:t>insidens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 smtClean="0"/>
          </a:p>
          <a:p>
            <a:r>
              <a:rPr lang="en-US" dirty="0" err="1" smtClean="0"/>
              <a:t>mencapai</a:t>
            </a:r>
            <a:r>
              <a:rPr lang="en-US" dirty="0" smtClean="0"/>
              <a:t> 200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hingga</a:t>
            </a:r>
            <a:r>
              <a:rPr lang="en-US" dirty="0" smtClean="0"/>
              <a:t> 300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per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. </a:t>
            </a:r>
            <a:r>
              <a:rPr lang="en-US" dirty="0" err="1" smtClean="0"/>
              <a:t>Sekitar</a:t>
            </a:r>
            <a:r>
              <a:rPr lang="en-US" dirty="0" smtClean="0"/>
              <a:t> 900.000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endParaRPr lang="en-US" dirty="0" smtClean="0"/>
          </a:p>
          <a:p>
            <a:r>
              <a:rPr lang="en-US" dirty="0" err="1" smtClean="0"/>
              <a:t>perawatan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sakit</a:t>
            </a:r>
            <a:r>
              <a:rPr lang="en-US" dirty="0" smtClean="0"/>
              <a:t>. Di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sekitar</a:t>
            </a:r>
            <a:endParaRPr lang="en-US" dirty="0" smtClean="0"/>
          </a:p>
          <a:p>
            <a:r>
              <a:rPr lang="en-US" dirty="0" smtClean="0"/>
              <a:t>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per </a:t>
            </a:r>
            <a:r>
              <a:rPr lang="en-US" dirty="0" err="1" smtClean="0"/>
              <a:t>tahun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penyebab</a:t>
            </a:r>
            <a:endParaRPr lang="en-US" dirty="0" smtClean="0"/>
          </a:p>
          <a:p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meskipun</a:t>
            </a:r>
            <a:endParaRPr lang="en-US" dirty="0" smtClean="0"/>
          </a:p>
          <a:p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maju</a:t>
            </a:r>
            <a:r>
              <a:rPr lang="en-US" dirty="0" smtClean="0"/>
              <a:t> (</a:t>
            </a:r>
            <a:r>
              <a:rPr lang="en-US" dirty="0" err="1" smtClean="0"/>
              <a:t>Lukman</a:t>
            </a:r>
            <a:r>
              <a:rPr lang="en-US" dirty="0" smtClean="0"/>
              <a:t> </a:t>
            </a:r>
            <a:r>
              <a:rPr lang="en-US" dirty="0" err="1" smtClean="0"/>
              <a:t>Zulkifli</a:t>
            </a:r>
            <a:r>
              <a:rPr lang="en-US" dirty="0" smtClean="0"/>
              <a:t> </a:t>
            </a:r>
            <a:r>
              <a:rPr lang="en-US" dirty="0" err="1" smtClean="0"/>
              <a:t>Amin</a:t>
            </a:r>
            <a:r>
              <a:rPr lang="en-US" dirty="0" smtClean="0"/>
              <a:t>,</a:t>
            </a:r>
          </a:p>
          <a:p>
            <a:r>
              <a:rPr lang="en-US" dirty="0" smtClean="0"/>
              <a:t>2015). Di Indonesia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endParaRPr lang="en-US" dirty="0" smtClean="0"/>
          </a:p>
          <a:p>
            <a:r>
              <a:rPr lang="en-US" dirty="0" err="1" smtClean="0"/>
              <a:t>penyebab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bayi</a:t>
            </a:r>
            <a:r>
              <a:rPr lang="en-US" dirty="0" smtClean="0"/>
              <a:t> 42% </a:t>
            </a:r>
            <a:r>
              <a:rPr lang="en-US" dirty="0" err="1" smtClean="0"/>
              <a:t>dibanding</a:t>
            </a:r>
            <a:endParaRPr lang="en-US" dirty="0" smtClean="0"/>
          </a:p>
          <a:p>
            <a:r>
              <a:rPr lang="en-US" dirty="0" smtClean="0"/>
              <a:t>pneumonia 24%.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golongan</a:t>
            </a:r>
            <a:r>
              <a:rPr lang="en-US" dirty="0" smtClean="0"/>
              <a:t> </a:t>
            </a:r>
            <a:r>
              <a:rPr lang="en-US" dirty="0" err="1" smtClean="0"/>
              <a:t>usia</a:t>
            </a:r>
            <a:r>
              <a:rPr lang="en-US" dirty="0" smtClean="0"/>
              <a:t> 1-4</a:t>
            </a:r>
          </a:p>
          <a:p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25,2% </a:t>
            </a:r>
            <a:r>
              <a:rPr lang="en-US" dirty="0" err="1" smtClean="0"/>
              <a:t>dibandingkan</a:t>
            </a:r>
            <a:endParaRPr lang="en-US" dirty="0" smtClean="0"/>
          </a:p>
          <a:p>
            <a:r>
              <a:rPr lang="en-US" dirty="0" smtClean="0"/>
              <a:t>pneumonia 15,5% (Yusuf S, 2011)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7239000" cy="5943600"/>
          </a:xfrm>
        </p:spPr>
        <p:txBody>
          <a:bodyPr>
            <a:normAutofit/>
          </a:bodyPr>
          <a:lstStyle/>
          <a:p>
            <a:r>
              <a:rPr lang="en-US" sz="1400" dirty="0" err="1" smtClean="0"/>
              <a:t>Studi</a:t>
            </a:r>
            <a:r>
              <a:rPr lang="en-US" sz="1400" dirty="0" smtClean="0"/>
              <a:t> </a:t>
            </a:r>
            <a:r>
              <a:rPr lang="en-US" sz="1400" dirty="0" err="1" smtClean="0"/>
              <a:t>literatur</a:t>
            </a:r>
            <a:r>
              <a:rPr lang="en-US" sz="1400" dirty="0" smtClean="0"/>
              <a:t> </a:t>
            </a:r>
            <a:r>
              <a:rPr lang="en-US" sz="1400" dirty="0" err="1" smtClean="0"/>
              <a:t>ini</a:t>
            </a:r>
            <a:r>
              <a:rPr lang="en-US" sz="1400" dirty="0" smtClean="0"/>
              <a:t> </a:t>
            </a:r>
            <a:r>
              <a:rPr lang="en-US" sz="1400" dirty="0" err="1" smtClean="0"/>
              <a:t>dilakukan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cara</a:t>
            </a:r>
            <a:r>
              <a:rPr lang="en-US" sz="1400" dirty="0" smtClean="0"/>
              <a:t> </a:t>
            </a:r>
            <a:r>
              <a:rPr lang="en-US" sz="1400" dirty="0" err="1" smtClean="0"/>
              <a:t>menelusuri</a:t>
            </a:r>
            <a:endParaRPr lang="en-US" sz="1400" dirty="0" smtClean="0"/>
          </a:p>
          <a:p>
            <a:r>
              <a:rPr lang="en-US" sz="1400" dirty="0" err="1" smtClean="0">
                <a:latin typeface="+mj-lt"/>
              </a:rPr>
              <a:t>artikel</a:t>
            </a:r>
            <a:r>
              <a:rPr lang="en-US" sz="1400" dirty="0" smtClean="0"/>
              <a:t> </a:t>
            </a:r>
            <a:r>
              <a:rPr lang="en-US" sz="1400" dirty="0" err="1" smtClean="0"/>
              <a:t>jurnal</a:t>
            </a:r>
            <a:r>
              <a:rPr lang="en-US" sz="1400" dirty="0" smtClean="0"/>
              <a:t> </a:t>
            </a:r>
            <a:r>
              <a:rPr lang="en-US" sz="1400" dirty="0" err="1" smtClean="0"/>
              <a:t>penelitan</a:t>
            </a:r>
            <a:r>
              <a:rPr lang="en-US" sz="1400" dirty="0" smtClean="0"/>
              <a:t> yang </a:t>
            </a:r>
            <a:r>
              <a:rPr lang="en-US" sz="1400" dirty="0" err="1" smtClean="0"/>
              <a:t>sudah</a:t>
            </a:r>
            <a:r>
              <a:rPr lang="en-US" sz="1400" dirty="0" smtClean="0"/>
              <a:t> </a:t>
            </a:r>
            <a:r>
              <a:rPr lang="en-US" sz="1400" dirty="0" err="1" smtClean="0"/>
              <a:t>dipublikasi</a:t>
            </a:r>
            <a:r>
              <a:rPr lang="en-US" sz="1400" dirty="0" smtClean="0"/>
              <a:t>.</a:t>
            </a:r>
          </a:p>
          <a:p>
            <a:r>
              <a:rPr lang="en-US" sz="1400" dirty="0" err="1" smtClean="0"/>
              <a:t>Penelusuran</a:t>
            </a:r>
            <a:r>
              <a:rPr lang="en-US" sz="1400" dirty="0" smtClean="0"/>
              <a:t> </a:t>
            </a:r>
            <a:r>
              <a:rPr lang="en-US" sz="1400" dirty="0" err="1" smtClean="0"/>
              <a:t>artikel</a:t>
            </a:r>
            <a:r>
              <a:rPr lang="en-US" sz="1400" dirty="0" smtClean="0"/>
              <a:t> </a:t>
            </a:r>
            <a:r>
              <a:rPr lang="en-US" sz="1400" dirty="0" err="1" smtClean="0"/>
              <a:t>dilakukan</a:t>
            </a:r>
            <a:r>
              <a:rPr lang="en-US" sz="1400" dirty="0" smtClean="0"/>
              <a:t> </a:t>
            </a:r>
            <a:r>
              <a:rPr lang="en-US" sz="1400" dirty="0" err="1" smtClean="0"/>
              <a:t>secara</a:t>
            </a:r>
            <a:r>
              <a:rPr lang="en-US" sz="1400" dirty="0" smtClean="0"/>
              <a:t> “semi-</a:t>
            </a:r>
          </a:p>
          <a:p>
            <a:r>
              <a:rPr lang="en-US" sz="1400" dirty="0" err="1" smtClean="0"/>
              <a:t>sistematis</a:t>
            </a:r>
            <a:r>
              <a:rPr lang="en-US" sz="1400" dirty="0" smtClean="0"/>
              <a:t>”, </a:t>
            </a:r>
            <a:r>
              <a:rPr lang="en-US" sz="1400" dirty="0" err="1" smtClean="0"/>
              <a:t>penulis</a:t>
            </a:r>
            <a:r>
              <a:rPr lang="en-US" sz="1400" dirty="0" smtClean="0"/>
              <a:t> </a:t>
            </a:r>
            <a:r>
              <a:rPr lang="en-US" sz="1400" dirty="0" err="1" smtClean="0"/>
              <a:t>menggunakan</a:t>
            </a:r>
            <a:r>
              <a:rPr lang="en-US" sz="1400" dirty="0" smtClean="0"/>
              <a:t> MESH </a:t>
            </a:r>
            <a:r>
              <a:rPr lang="en-US" sz="1400" dirty="0" err="1" smtClean="0"/>
              <a:t>dan</a:t>
            </a:r>
            <a:endParaRPr lang="en-US" sz="1400" dirty="0" smtClean="0"/>
          </a:p>
          <a:p>
            <a:r>
              <a:rPr lang="en-US" sz="1400" dirty="0" smtClean="0"/>
              <a:t>PICO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menjaga</a:t>
            </a:r>
            <a:r>
              <a:rPr lang="en-US" sz="1400" dirty="0" smtClean="0"/>
              <a:t> </a:t>
            </a:r>
            <a:r>
              <a:rPr lang="en-US" sz="1400" dirty="0" err="1" smtClean="0"/>
              <a:t>literatur</a:t>
            </a:r>
            <a:r>
              <a:rPr lang="en-US" sz="1400" dirty="0" smtClean="0"/>
              <a:t> yang </a:t>
            </a:r>
            <a:r>
              <a:rPr lang="en-US" sz="1400" dirty="0" err="1" smtClean="0"/>
              <a:t>digunakan</a:t>
            </a:r>
            <a:endParaRPr lang="en-US" sz="1400" dirty="0" smtClean="0"/>
          </a:p>
          <a:p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artikel</a:t>
            </a:r>
            <a:r>
              <a:rPr lang="en-US" sz="1400" dirty="0" smtClean="0"/>
              <a:t> </a:t>
            </a:r>
            <a:r>
              <a:rPr lang="en-US" sz="1400" dirty="0" err="1" smtClean="0"/>
              <a:t>ini</a:t>
            </a:r>
            <a:r>
              <a:rPr lang="en-US" sz="1400" dirty="0" smtClean="0"/>
              <a:t> </a:t>
            </a:r>
            <a:r>
              <a:rPr lang="en-US" sz="1400" dirty="0" err="1" smtClean="0"/>
              <a:t>tetap</a:t>
            </a:r>
            <a:r>
              <a:rPr lang="en-US" sz="1400" dirty="0" smtClean="0"/>
              <a:t> </a:t>
            </a:r>
            <a:r>
              <a:rPr lang="en-US" sz="1400" dirty="0" err="1" smtClean="0"/>
              <a:t>relevan</a:t>
            </a:r>
            <a:r>
              <a:rPr lang="en-US" sz="1400" dirty="0" smtClean="0"/>
              <a:t>. </a:t>
            </a:r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menelusuri</a:t>
            </a:r>
            <a:endParaRPr lang="en-US" sz="1400" dirty="0" smtClean="0"/>
          </a:p>
          <a:p>
            <a:r>
              <a:rPr lang="en-US" sz="1400" dirty="0" err="1" smtClean="0"/>
              <a:t>jurnal</a:t>
            </a:r>
            <a:r>
              <a:rPr lang="en-US" sz="1400" dirty="0" smtClean="0"/>
              <a:t> </a:t>
            </a:r>
            <a:r>
              <a:rPr lang="en-US" sz="1400" dirty="0" err="1" smtClean="0"/>
              <a:t>penulis</a:t>
            </a:r>
            <a:r>
              <a:rPr lang="en-US" sz="1400" dirty="0" smtClean="0"/>
              <a:t> </a:t>
            </a:r>
            <a:r>
              <a:rPr lang="en-US" sz="1400" dirty="0" err="1" smtClean="0"/>
              <a:t>menggunakan</a:t>
            </a:r>
            <a:r>
              <a:rPr lang="en-US" sz="1400" dirty="0" smtClean="0"/>
              <a:t> MESH (Medical</a:t>
            </a:r>
          </a:p>
          <a:p>
            <a:r>
              <a:rPr lang="en-US" sz="1400" dirty="0" smtClean="0"/>
              <a:t>Subject Heading) yang </a:t>
            </a:r>
            <a:r>
              <a:rPr lang="en-US" sz="1400" dirty="0" err="1" smtClean="0"/>
              <a:t>sudah</a:t>
            </a:r>
            <a:r>
              <a:rPr lang="en-US" sz="1400" dirty="0" smtClean="0"/>
              <a:t> </a:t>
            </a:r>
            <a:r>
              <a:rPr lang="en-US" sz="1400" dirty="0" err="1" smtClean="0"/>
              <a:t>disesuaikan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endParaRPr lang="en-US" sz="1400" dirty="0" smtClean="0"/>
          </a:p>
          <a:p>
            <a:r>
              <a:rPr lang="en-US" sz="1400" dirty="0" smtClean="0"/>
              <a:t>keyword </a:t>
            </a:r>
            <a:r>
              <a:rPr lang="en-US" sz="1400" dirty="0" err="1" smtClean="0"/>
              <a:t>pico</a:t>
            </a:r>
            <a:r>
              <a:rPr lang="en-US" sz="1400" dirty="0" smtClean="0"/>
              <a:t> yang </a:t>
            </a:r>
            <a:r>
              <a:rPr lang="en-US" sz="1400" dirty="0" err="1" smtClean="0"/>
              <a:t>ditentukan</a:t>
            </a:r>
            <a:r>
              <a:rPr lang="en-US" sz="1400" dirty="0" smtClean="0"/>
              <a:t> </a:t>
            </a:r>
            <a:r>
              <a:rPr lang="en-US" sz="1400" dirty="0" err="1" smtClean="0"/>
              <a:t>sebagai</a:t>
            </a:r>
            <a:r>
              <a:rPr lang="en-US" sz="1400" dirty="0" smtClean="0"/>
              <a:t> </a:t>
            </a:r>
            <a:r>
              <a:rPr lang="en-US" sz="1400" dirty="0" err="1" smtClean="0"/>
              <a:t>berikut</a:t>
            </a:r>
            <a:r>
              <a:rPr lang="en-US" sz="1400" dirty="0" smtClean="0"/>
              <a:t> : P :</a:t>
            </a:r>
          </a:p>
          <a:p>
            <a:r>
              <a:rPr lang="en-US" sz="1400" dirty="0" smtClean="0"/>
              <a:t>diarrhea I : management, C : -, O : dehydration.</a:t>
            </a:r>
          </a:p>
          <a:p>
            <a:r>
              <a:rPr lang="en-US" sz="1400" dirty="0" err="1" smtClean="0"/>
              <a:t>Penelusuran</a:t>
            </a:r>
            <a:r>
              <a:rPr lang="en-US" sz="1400" dirty="0" smtClean="0"/>
              <a:t> </a:t>
            </a:r>
            <a:r>
              <a:rPr lang="en-US" sz="1400" dirty="0" err="1" smtClean="0"/>
              <a:t>artikel</a:t>
            </a:r>
            <a:r>
              <a:rPr lang="en-US" sz="1400" dirty="0" smtClean="0"/>
              <a:t> </a:t>
            </a:r>
            <a:r>
              <a:rPr lang="en-US" sz="1400" dirty="0" err="1" smtClean="0"/>
              <a:t>dilakukan</a:t>
            </a:r>
            <a:r>
              <a:rPr lang="en-US" sz="1400" dirty="0" smtClean="0"/>
              <a:t> </a:t>
            </a:r>
            <a:r>
              <a:rPr lang="en-US" sz="1400" dirty="0" err="1" smtClean="0"/>
              <a:t>menggunakan</a:t>
            </a:r>
            <a:r>
              <a:rPr lang="en-US" sz="1400" dirty="0" smtClean="0"/>
              <a:t> </a:t>
            </a:r>
            <a:r>
              <a:rPr lang="en-US" sz="1400" dirty="0" err="1" smtClean="0"/>
              <a:t>situs</a:t>
            </a:r>
            <a:endParaRPr lang="en-US" sz="1400" dirty="0" smtClean="0"/>
          </a:p>
          <a:p>
            <a:r>
              <a:rPr lang="en-US" sz="1400" dirty="0" err="1" smtClean="0"/>
              <a:t>pencarian</a:t>
            </a:r>
            <a:r>
              <a:rPr lang="en-US" sz="1400" dirty="0" smtClean="0"/>
              <a:t> </a:t>
            </a:r>
            <a:r>
              <a:rPr lang="en-US" sz="1400" dirty="0" err="1" smtClean="0"/>
              <a:t>PubMed</a:t>
            </a:r>
            <a:r>
              <a:rPr lang="en-US" sz="1400" dirty="0" smtClean="0"/>
              <a:t>. Scopus, </a:t>
            </a:r>
            <a:r>
              <a:rPr lang="en-US" sz="1400" dirty="0" err="1" smtClean="0"/>
              <a:t>dan</a:t>
            </a:r>
            <a:r>
              <a:rPr lang="en-US" sz="1400" dirty="0" smtClean="0"/>
              <a:t> Google</a:t>
            </a:r>
          </a:p>
          <a:p>
            <a:r>
              <a:rPr lang="en-US" sz="1400" dirty="0" err="1" smtClean="0"/>
              <a:t>Scholar.Setelah</a:t>
            </a:r>
            <a:r>
              <a:rPr lang="en-US" sz="1400" dirty="0" smtClean="0"/>
              <a:t> </a:t>
            </a:r>
            <a:r>
              <a:rPr lang="en-US" sz="1400" dirty="0" err="1" smtClean="0"/>
              <a:t>dilakukan</a:t>
            </a:r>
            <a:r>
              <a:rPr lang="en-US" sz="1400" dirty="0" smtClean="0"/>
              <a:t> </a:t>
            </a:r>
            <a:r>
              <a:rPr lang="en-US" sz="1400" dirty="0" err="1" smtClean="0"/>
              <a:t>pencarian</a:t>
            </a:r>
            <a:r>
              <a:rPr lang="en-US" sz="1400" dirty="0" smtClean="0"/>
              <a:t> </a:t>
            </a:r>
            <a:r>
              <a:rPr lang="en-US" sz="1400" dirty="0" err="1" smtClean="0"/>
              <a:t>pada</a:t>
            </a:r>
            <a:r>
              <a:rPr lang="en-US" sz="1400" dirty="0" smtClean="0"/>
              <a:t> </a:t>
            </a:r>
            <a:r>
              <a:rPr lang="en-US" sz="1400" dirty="0" err="1" smtClean="0"/>
              <a:t>situs</a:t>
            </a:r>
            <a:endParaRPr lang="en-US" sz="1400" dirty="0" smtClean="0"/>
          </a:p>
          <a:p>
            <a:r>
              <a:rPr lang="en-US" sz="1400" dirty="0" err="1" smtClean="0"/>
              <a:t>tersebut</a:t>
            </a:r>
            <a:r>
              <a:rPr lang="en-US" sz="1400" dirty="0" smtClean="0"/>
              <a:t>.</a:t>
            </a:r>
          </a:p>
          <a:p>
            <a:r>
              <a:rPr lang="en-US" sz="1400" dirty="0" err="1" smtClean="0"/>
              <a:t>Penulis</a:t>
            </a:r>
            <a:r>
              <a:rPr lang="en-US" sz="1400" dirty="0" smtClean="0"/>
              <a:t> </a:t>
            </a:r>
            <a:r>
              <a:rPr lang="en-US" sz="1400" dirty="0" err="1" smtClean="0"/>
              <a:t>juga</a:t>
            </a:r>
            <a:r>
              <a:rPr lang="en-US" sz="1400" dirty="0" smtClean="0"/>
              <a:t> </a:t>
            </a:r>
            <a:r>
              <a:rPr lang="en-US" sz="1400" dirty="0" err="1" smtClean="0"/>
              <a:t>melakukan</a:t>
            </a:r>
            <a:r>
              <a:rPr lang="en-US" sz="1400" dirty="0" smtClean="0"/>
              <a:t> </a:t>
            </a:r>
            <a:r>
              <a:rPr lang="en-US" sz="1400" dirty="0" err="1" smtClean="0"/>
              <a:t>penelusuran</a:t>
            </a:r>
            <a:endParaRPr lang="en-US" sz="1400" dirty="0" smtClean="0"/>
          </a:p>
          <a:p>
            <a:r>
              <a:rPr lang="en-US" sz="1400" dirty="0" err="1" smtClean="0"/>
              <a:t>secara</a:t>
            </a:r>
            <a:r>
              <a:rPr lang="en-US" sz="1400" dirty="0" smtClean="0"/>
              <a:t> purposive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menelusuri</a:t>
            </a:r>
            <a:r>
              <a:rPr lang="en-US" sz="1400" dirty="0" smtClean="0"/>
              <a:t> </a:t>
            </a:r>
            <a:r>
              <a:rPr lang="en-US" sz="1400" dirty="0" err="1" smtClean="0"/>
              <a:t>publikasi</a:t>
            </a:r>
            <a:r>
              <a:rPr lang="en-US" sz="1400" dirty="0" smtClean="0"/>
              <a:t> </a:t>
            </a:r>
            <a:r>
              <a:rPr lang="en-US" sz="1400" dirty="0" err="1" smtClean="0"/>
              <a:t>dari</a:t>
            </a:r>
            <a:endParaRPr lang="en-US" sz="1400" dirty="0" smtClean="0"/>
          </a:p>
          <a:p>
            <a:r>
              <a:rPr lang="en-US" sz="1400" dirty="0" smtClean="0"/>
              <a:t>media </a:t>
            </a:r>
            <a:r>
              <a:rPr lang="en-US" sz="1400" dirty="0" err="1" smtClean="0"/>
              <a:t>masa</a:t>
            </a:r>
            <a:r>
              <a:rPr lang="en-US" sz="1400" dirty="0" smtClean="0"/>
              <a:t>, </a:t>
            </a:r>
            <a:r>
              <a:rPr lang="en-US" sz="1400" dirty="0" err="1" smtClean="0"/>
              <a:t>lembaga</a:t>
            </a:r>
            <a:r>
              <a:rPr lang="en-US" sz="1400" dirty="0" smtClean="0"/>
              <a:t> </a:t>
            </a:r>
            <a:r>
              <a:rPr lang="en-US" sz="1400" dirty="0" err="1" smtClean="0"/>
              <a:t>pemerintah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lembaga</a:t>
            </a:r>
            <a:endParaRPr lang="en-US" sz="1400" dirty="0" smtClean="0"/>
          </a:p>
          <a:p>
            <a:r>
              <a:rPr lang="en-US" sz="1400" dirty="0" smtClean="0"/>
              <a:t>non </a:t>
            </a:r>
            <a:r>
              <a:rPr lang="en-US" sz="1400" dirty="0" err="1" smtClean="0"/>
              <a:t>pemerintah</a:t>
            </a:r>
            <a:r>
              <a:rPr lang="en-US" sz="1400" dirty="0" smtClean="0"/>
              <a:t> yang </a:t>
            </a:r>
            <a:r>
              <a:rPr lang="en-US" sz="1400" dirty="0" err="1" smtClean="0"/>
              <a:t>terkait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isu</a:t>
            </a:r>
            <a:r>
              <a:rPr lang="en-US" sz="1400" dirty="0" smtClean="0"/>
              <a:t> </a:t>
            </a:r>
            <a:r>
              <a:rPr lang="en-US" sz="1400" dirty="0" err="1" smtClean="0"/>
              <a:t>penikahan</a:t>
            </a:r>
            <a:endParaRPr lang="en-US" sz="1400" dirty="0" smtClean="0"/>
          </a:p>
          <a:p>
            <a:r>
              <a:rPr lang="en-US" sz="1400" dirty="0" err="1" smtClean="0"/>
              <a:t>anak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Indonesia. </a:t>
            </a:r>
            <a:r>
              <a:rPr lang="en-US" sz="1400" dirty="0" err="1" smtClean="0"/>
              <a:t>Kata</a:t>
            </a:r>
            <a:r>
              <a:rPr lang="en-US" sz="1400" dirty="0" smtClean="0"/>
              <a:t> </a:t>
            </a:r>
            <a:r>
              <a:rPr lang="en-US" sz="1400" dirty="0" err="1" smtClean="0"/>
              <a:t>kunci</a:t>
            </a:r>
            <a:r>
              <a:rPr lang="en-US" sz="1400" dirty="0" smtClean="0"/>
              <a:t> yang </a:t>
            </a:r>
            <a:r>
              <a:rPr lang="en-US" sz="1400" dirty="0" err="1" smtClean="0"/>
              <a:t>digunakan</a:t>
            </a:r>
            <a:endParaRPr lang="en-US" sz="1400" dirty="0" smtClean="0"/>
          </a:p>
          <a:p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penelusuran</a:t>
            </a:r>
            <a:r>
              <a:rPr lang="en-US" sz="1400" dirty="0" smtClean="0"/>
              <a:t> </a:t>
            </a:r>
            <a:r>
              <a:rPr lang="en-US" sz="1400" dirty="0" err="1" smtClean="0"/>
              <a:t>publikasi</a:t>
            </a:r>
            <a:r>
              <a:rPr lang="en-US" sz="1400" dirty="0" smtClean="0"/>
              <a:t> </a:t>
            </a:r>
            <a:r>
              <a:rPr lang="en-US" sz="1400" dirty="0" err="1" smtClean="0"/>
              <a:t>yaitu</a:t>
            </a:r>
            <a:r>
              <a:rPr lang="en-US" sz="1400" dirty="0" smtClean="0"/>
              <a:t> “</a:t>
            </a:r>
            <a:r>
              <a:rPr lang="en-US" sz="1400" dirty="0" err="1" smtClean="0"/>
              <a:t>manajemen</a:t>
            </a:r>
            <a:endParaRPr lang="en-US" sz="1400" dirty="0" smtClean="0"/>
          </a:p>
          <a:p>
            <a:r>
              <a:rPr lang="en-US" sz="1400" dirty="0" err="1" smtClean="0"/>
              <a:t>diare</a:t>
            </a:r>
            <a:r>
              <a:rPr lang="en-US" sz="1400" dirty="0" smtClean="0"/>
              <a:t>”, “</a:t>
            </a:r>
            <a:r>
              <a:rPr lang="en-US" sz="1400" dirty="0" err="1" smtClean="0"/>
              <a:t>manajemen</a:t>
            </a:r>
            <a:r>
              <a:rPr lang="en-US" sz="1400" dirty="0" smtClean="0"/>
              <a:t> </a:t>
            </a:r>
            <a:r>
              <a:rPr lang="en-US" sz="1400" dirty="0" err="1" smtClean="0"/>
              <a:t>dehidrasi</a:t>
            </a:r>
            <a:r>
              <a:rPr lang="en-US" sz="1400" dirty="0" smtClean="0"/>
              <a:t>”.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PERMASALAHAN DAN UPAYA PENCEEGAHAN DIARE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1"/>
            <a:ext cx="4040188" cy="381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Permasalahan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219201"/>
            <a:ext cx="4041775" cy="381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676400"/>
            <a:ext cx="4040188" cy="5181601"/>
          </a:xfrm>
        </p:spPr>
        <p:txBody>
          <a:bodyPr>
            <a:noAutofit/>
          </a:bodyPr>
          <a:lstStyle/>
          <a:p>
            <a:r>
              <a:rPr lang="en-US" sz="1600" dirty="0" smtClean="0">
                <a:latin typeface="+mj-lt"/>
              </a:rPr>
              <a:t>Di </a:t>
            </a:r>
            <a:r>
              <a:rPr lang="en-US" sz="1600" dirty="0" err="1" smtClean="0">
                <a:latin typeface="+mj-lt"/>
              </a:rPr>
              <a:t>seluruh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dunia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sekitar</a:t>
            </a:r>
            <a:endParaRPr lang="en-US" sz="1600" dirty="0" smtClean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2,5 </a:t>
            </a:r>
            <a:r>
              <a:rPr lang="en-US" sz="1600" dirty="0" err="1" smtClean="0">
                <a:latin typeface="+mj-lt"/>
              </a:rPr>
              <a:t>juta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kasus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kematian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karena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diare</a:t>
            </a:r>
            <a:r>
              <a:rPr lang="en-US" sz="1600" dirty="0" smtClean="0">
                <a:latin typeface="+mj-lt"/>
              </a:rPr>
              <a:t> per </a:t>
            </a:r>
            <a:r>
              <a:rPr lang="en-US" sz="1600" dirty="0" err="1" smtClean="0">
                <a:latin typeface="+mj-lt"/>
              </a:rPr>
              <a:t>tahun</a:t>
            </a:r>
            <a:r>
              <a:rPr lang="en-US" sz="1600" dirty="0" smtClean="0">
                <a:latin typeface="+mj-lt"/>
              </a:rPr>
              <a:t>.</a:t>
            </a:r>
          </a:p>
          <a:p>
            <a:r>
              <a:rPr lang="en-US" sz="1600" dirty="0" err="1" smtClean="0">
                <a:latin typeface="+mj-lt"/>
              </a:rPr>
              <a:t>Selain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itu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diare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masih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merupakan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penyebab</a:t>
            </a:r>
            <a:endParaRPr lang="en-US" sz="1600" dirty="0" smtClean="0">
              <a:latin typeface="+mj-lt"/>
            </a:endParaRPr>
          </a:p>
          <a:p>
            <a:r>
              <a:rPr lang="en-US" sz="1600" dirty="0" err="1" smtClean="0">
                <a:latin typeface="+mj-lt"/>
              </a:rPr>
              <a:t>kematian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anak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seluruh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dunia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meskipun</a:t>
            </a:r>
            <a:endParaRPr lang="en-US" sz="1600" dirty="0" smtClean="0">
              <a:latin typeface="+mj-lt"/>
            </a:endParaRPr>
          </a:p>
          <a:p>
            <a:r>
              <a:rPr lang="en-US" sz="1600" dirty="0" err="1" smtClean="0">
                <a:latin typeface="+mj-lt"/>
              </a:rPr>
              <a:t>tatalaksana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sudah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maju</a:t>
            </a:r>
            <a:r>
              <a:rPr lang="en-US" sz="1600" dirty="0" smtClean="0">
                <a:latin typeface="+mj-lt"/>
              </a:rPr>
              <a:t> (</a:t>
            </a:r>
            <a:r>
              <a:rPr lang="en-US" sz="1600" dirty="0" err="1" smtClean="0">
                <a:latin typeface="+mj-lt"/>
              </a:rPr>
              <a:t>Lukman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Zulkifli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Amin</a:t>
            </a:r>
            <a:r>
              <a:rPr lang="en-US" sz="1600" dirty="0" smtClean="0">
                <a:latin typeface="+mj-lt"/>
              </a:rPr>
              <a:t>,</a:t>
            </a:r>
          </a:p>
          <a:p>
            <a:r>
              <a:rPr lang="en-US" sz="1600" dirty="0" smtClean="0">
                <a:latin typeface="+mj-lt"/>
              </a:rPr>
              <a:t>2015). Di Indonesia </a:t>
            </a:r>
            <a:r>
              <a:rPr lang="en-US" sz="1600" dirty="0" err="1" smtClean="0">
                <a:latin typeface="+mj-lt"/>
              </a:rPr>
              <a:t>diperoleh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diare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merupakan</a:t>
            </a:r>
            <a:endParaRPr lang="en-US" sz="1600" dirty="0" smtClean="0">
              <a:latin typeface="+mj-lt"/>
            </a:endParaRPr>
          </a:p>
          <a:p>
            <a:r>
              <a:rPr lang="en-US" sz="1600" dirty="0" err="1" smtClean="0">
                <a:latin typeface="+mj-lt"/>
              </a:rPr>
              <a:t>penyebab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kematian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bayi</a:t>
            </a:r>
            <a:r>
              <a:rPr lang="en-US" sz="1600" dirty="0" smtClean="0">
                <a:latin typeface="+mj-lt"/>
              </a:rPr>
              <a:t> 42% </a:t>
            </a:r>
            <a:r>
              <a:rPr lang="en-US" sz="1600" dirty="0" err="1" smtClean="0">
                <a:latin typeface="+mj-lt"/>
              </a:rPr>
              <a:t>dibanding</a:t>
            </a:r>
            <a:endParaRPr lang="en-US" sz="1600" dirty="0" smtClean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pneumonia 24%. </a:t>
            </a:r>
            <a:r>
              <a:rPr lang="en-US" sz="1600" dirty="0" err="1" smtClean="0">
                <a:latin typeface="+mj-lt"/>
              </a:rPr>
              <a:t>Kematian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golongan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usia</a:t>
            </a:r>
            <a:r>
              <a:rPr lang="en-US" sz="1600" dirty="0" smtClean="0">
                <a:latin typeface="+mj-lt"/>
              </a:rPr>
              <a:t> 1-4</a:t>
            </a:r>
          </a:p>
          <a:p>
            <a:r>
              <a:rPr lang="en-US" sz="1600" dirty="0" err="1" smtClean="0">
                <a:latin typeface="+mj-lt"/>
              </a:rPr>
              <a:t>tahun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karena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diare</a:t>
            </a:r>
            <a:r>
              <a:rPr lang="en-US" sz="1600" dirty="0" smtClean="0">
                <a:latin typeface="+mj-lt"/>
              </a:rPr>
              <a:t> 25,2% </a:t>
            </a:r>
            <a:r>
              <a:rPr lang="en-US" sz="1600" dirty="0" err="1" smtClean="0">
                <a:latin typeface="+mj-lt"/>
              </a:rPr>
              <a:t>dibandingkan</a:t>
            </a:r>
            <a:endParaRPr lang="en-US" sz="1600" dirty="0" smtClean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pneumonia 15,5% (Yusuf </a:t>
            </a:r>
            <a:r>
              <a:rPr lang="en-US" sz="1600" dirty="0" smtClean="0"/>
              <a:t>S, 2011)</a:t>
            </a:r>
            <a:endParaRPr lang="en-US" sz="16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76400"/>
            <a:ext cx="4041775" cy="5181600"/>
          </a:xfrm>
        </p:spPr>
        <p:txBody>
          <a:bodyPr>
            <a:noAutofit/>
          </a:bodyPr>
          <a:lstStyle/>
          <a:p>
            <a:r>
              <a:rPr lang="en-US" sz="1400" dirty="0" err="1" smtClean="0">
                <a:latin typeface="+mj-lt"/>
              </a:rPr>
              <a:t>Salah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satu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upaya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untuk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menekan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angka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kejadian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diare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adalan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manajemen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tatalaksana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diare</a:t>
            </a:r>
            <a:r>
              <a:rPr lang="en-US" sz="1400" dirty="0" smtClean="0">
                <a:latin typeface="+mj-lt"/>
              </a:rPr>
              <a:t>.</a:t>
            </a:r>
          </a:p>
          <a:p>
            <a:r>
              <a:rPr lang="en-US" sz="1400" dirty="0" err="1" smtClean="0">
                <a:latin typeface="+mj-lt"/>
              </a:rPr>
              <a:t>Tatalaksana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diare</a:t>
            </a:r>
            <a:r>
              <a:rPr lang="en-US" sz="1400" dirty="0" smtClean="0">
                <a:latin typeface="+mj-lt"/>
              </a:rPr>
              <a:t> yang </a:t>
            </a:r>
            <a:r>
              <a:rPr lang="en-US" sz="1400" dirty="0" err="1" smtClean="0">
                <a:latin typeface="+mj-lt"/>
              </a:rPr>
              <a:t>tepat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dapat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menekan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angka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kejadian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kematian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karena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diare</a:t>
            </a:r>
            <a:r>
              <a:rPr lang="en-US" sz="1400" dirty="0" smtClean="0">
                <a:latin typeface="+mj-lt"/>
              </a:rPr>
              <a:t>. </a:t>
            </a:r>
            <a:r>
              <a:rPr lang="en-US" sz="1400" dirty="0" err="1" smtClean="0">
                <a:latin typeface="+mj-lt"/>
              </a:rPr>
              <a:t>Pada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tahun</a:t>
            </a:r>
            <a:endParaRPr lang="en-US" sz="1400" dirty="0" smtClean="0">
              <a:latin typeface="+mj-lt"/>
            </a:endParaRPr>
          </a:p>
          <a:p>
            <a:r>
              <a:rPr lang="en-US" sz="1400" dirty="0" smtClean="0">
                <a:latin typeface="+mj-lt"/>
              </a:rPr>
              <a:t>2008 WHO </a:t>
            </a:r>
            <a:r>
              <a:rPr lang="en-US" sz="1400" dirty="0" err="1" smtClean="0">
                <a:latin typeface="+mj-lt"/>
              </a:rPr>
              <a:t>mengeluarkan</a:t>
            </a:r>
            <a:r>
              <a:rPr lang="en-US" sz="1400" dirty="0" smtClean="0">
                <a:latin typeface="+mj-lt"/>
              </a:rPr>
              <a:t> pocket book of Hospital</a:t>
            </a:r>
          </a:p>
          <a:p>
            <a:r>
              <a:rPr lang="en-US" sz="1400" dirty="0" smtClean="0">
                <a:latin typeface="+mj-lt"/>
              </a:rPr>
              <a:t>Care of Children. </a:t>
            </a:r>
            <a:r>
              <a:rPr lang="en-US" sz="1400" dirty="0" err="1" smtClean="0">
                <a:latin typeface="+mj-lt"/>
              </a:rPr>
              <a:t>Buku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tersebut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kemudian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diadaptasi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oleh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Departemen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Kesehatan</a:t>
            </a:r>
            <a:r>
              <a:rPr lang="en-US" sz="1400" dirty="0" smtClean="0">
                <a:latin typeface="+mj-lt"/>
              </a:rPr>
              <a:t> RI </a:t>
            </a:r>
            <a:r>
              <a:rPr lang="en-US" sz="1400" dirty="0" err="1" smtClean="0">
                <a:latin typeface="+mj-lt"/>
              </a:rPr>
              <a:t>dengan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mengeluarkan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edisi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bahas</a:t>
            </a:r>
            <a:r>
              <a:rPr lang="en-US" sz="1400" dirty="0" smtClean="0">
                <a:latin typeface="+mj-lt"/>
              </a:rPr>
              <a:t> Indonesia </a:t>
            </a:r>
            <a:r>
              <a:rPr lang="en-US" sz="1400" dirty="0" err="1" smtClean="0">
                <a:latin typeface="+mj-lt"/>
              </a:rPr>
              <a:t>dengan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judul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buku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saku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Pelayanan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Kesehatan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anak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di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Rumah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Sakit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pada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tahun</a:t>
            </a:r>
            <a:r>
              <a:rPr lang="en-US" sz="1400" dirty="0" smtClean="0">
                <a:latin typeface="+mj-lt"/>
              </a:rPr>
              <a:t> 2009. </a:t>
            </a:r>
            <a:r>
              <a:rPr lang="en-US" sz="1400" dirty="0" err="1" smtClean="0">
                <a:latin typeface="+mj-lt"/>
              </a:rPr>
              <a:t>Salah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satu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isi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dari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buku</a:t>
            </a:r>
            <a:endParaRPr lang="en-US" sz="1400" dirty="0" smtClean="0">
              <a:latin typeface="+mj-lt"/>
            </a:endParaRPr>
          </a:p>
          <a:p>
            <a:r>
              <a:rPr lang="en-US" sz="1400" dirty="0" err="1" smtClean="0">
                <a:latin typeface="+mj-lt"/>
              </a:rPr>
              <a:t>tersebut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yaitu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tatalaksana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diare</a:t>
            </a:r>
            <a:r>
              <a:rPr lang="en-US" sz="1400" dirty="0" smtClean="0">
                <a:latin typeface="+mj-lt"/>
              </a:rPr>
              <a:t>.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6248400"/>
          </a:xfrm>
        </p:spPr>
        <p:txBody>
          <a:bodyPr>
            <a:noAutofit/>
          </a:bodyPr>
          <a:lstStyle/>
          <a:p>
            <a:r>
              <a:rPr lang="en-US" sz="1800" dirty="0" err="1" smtClean="0"/>
              <a:t>Sejak</a:t>
            </a:r>
            <a:r>
              <a:rPr lang="en-US" sz="1800" dirty="0" smtClean="0"/>
              <a:t> </a:t>
            </a:r>
            <a:r>
              <a:rPr lang="en-US" sz="1800" dirty="0" err="1" smtClean="0"/>
              <a:t>tahun</a:t>
            </a:r>
            <a:r>
              <a:rPr lang="en-US" sz="1800" dirty="0" smtClean="0"/>
              <a:t> 2004, WHO </a:t>
            </a:r>
            <a:r>
              <a:rPr lang="en-US" sz="1800" dirty="0" err="1" smtClean="0"/>
              <a:t>dan</a:t>
            </a:r>
            <a:r>
              <a:rPr lang="en-US" sz="1800" dirty="0" smtClean="0"/>
              <a:t> UNICEF </a:t>
            </a:r>
            <a:r>
              <a:rPr lang="en-US" sz="1800" dirty="0" err="1" smtClean="0"/>
              <a:t>menyusun</a:t>
            </a:r>
            <a:endParaRPr lang="en-US" sz="1800" dirty="0" smtClean="0"/>
          </a:p>
          <a:p>
            <a:r>
              <a:rPr lang="en-US" sz="1800" dirty="0" err="1" smtClean="0"/>
              <a:t>kebijakan</a:t>
            </a:r>
            <a:r>
              <a:rPr lang="en-US" sz="1800" dirty="0" smtClean="0"/>
              <a:t> </a:t>
            </a:r>
            <a:r>
              <a:rPr lang="en-US" sz="1800" dirty="0" err="1" smtClean="0"/>
              <a:t>bersama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pengobatan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, </a:t>
            </a:r>
            <a:r>
              <a:rPr lang="en-US" sz="1800" dirty="0" err="1" smtClean="0"/>
              <a:t>yaitu</a:t>
            </a:r>
            <a:endParaRPr lang="en-US" sz="1800" dirty="0" smtClean="0"/>
          </a:p>
          <a:p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pemberian</a:t>
            </a:r>
            <a:r>
              <a:rPr lang="en-US" sz="1800" dirty="0" smtClean="0"/>
              <a:t> </a:t>
            </a:r>
            <a:r>
              <a:rPr lang="en-US" sz="1800" dirty="0" err="1" smtClean="0"/>
              <a:t>oralit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zink</a:t>
            </a:r>
            <a:r>
              <a:rPr lang="en-US" sz="1800" dirty="0" smtClean="0"/>
              <a:t>. Hal </a:t>
            </a:r>
            <a:r>
              <a:rPr lang="en-US" sz="1800" dirty="0" err="1" smtClean="0"/>
              <a:t>itu</a:t>
            </a:r>
            <a:endParaRPr lang="en-US" sz="1800" dirty="0" smtClean="0"/>
          </a:p>
          <a:p>
            <a:r>
              <a:rPr lang="en-US" sz="1800" dirty="0" err="1" smtClean="0"/>
              <a:t>didasarkan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penelitian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sudah</a:t>
            </a:r>
            <a:r>
              <a:rPr lang="en-US" sz="1800" dirty="0" smtClean="0"/>
              <a:t> </a:t>
            </a:r>
            <a:r>
              <a:rPr lang="en-US" sz="1800" dirty="0" err="1" smtClean="0"/>
              <a:t>dilakukan</a:t>
            </a:r>
            <a:endParaRPr lang="en-US" sz="1800" dirty="0" smtClean="0">
              <a:latin typeface="+mj-lt"/>
            </a:endParaRPr>
          </a:p>
          <a:p>
            <a:r>
              <a:rPr lang="en-US" sz="1800" dirty="0" err="1" smtClean="0"/>
              <a:t>selama</a:t>
            </a:r>
            <a:r>
              <a:rPr lang="en-US" sz="1800" dirty="0" smtClean="0"/>
              <a:t> 20 </a:t>
            </a:r>
            <a:r>
              <a:rPr lang="en-US" sz="1800" dirty="0" err="1" smtClean="0"/>
              <a:t>tahun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menunjukan</a:t>
            </a:r>
            <a:r>
              <a:rPr lang="en-US" sz="1800" dirty="0" smtClean="0"/>
              <a:t> </a:t>
            </a:r>
            <a:r>
              <a:rPr lang="en-US" sz="1800" dirty="0" err="1" smtClean="0"/>
              <a:t>bahwa</a:t>
            </a:r>
            <a:endParaRPr lang="en-US" sz="1800" dirty="0" smtClean="0"/>
          </a:p>
          <a:p>
            <a:r>
              <a:rPr lang="en-US" sz="1800" dirty="0" err="1" smtClean="0"/>
              <a:t>pengobatan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oralit</a:t>
            </a:r>
            <a:r>
              <a:rPr lang="en-US" sz="1800" dirty="0" smtClean="0"/>
              <a:t> </a:t>
            </a:r>
            <a:r>
              <a:rPr lang="en-US" sz="1800" dirty="0" err="1" smtClean="0"/>
              <a:t>disertai</a:t>
            </a:r>
            <a:r>
              <a:rPr lang="en-US" sz="1800" dirty="0" smtClean="0"/>
              <a:t> </a:t>
            </a:r>
            <a:r>
              <a:rPr lang="en-US" sz="1800" dirty="0" err="1" smtClean="0"/>
              <a:t>zink</a:t>
            </a:r>
            <a:r>
              <a:rPr lang="en-US" sz="1800" dirty="0" smtClean="0"/>
              <a:t> </a:t>
            </a:r>
            <a:r>
              <a:rPr lang="en-US" sz="1800" dirty="0" err="1" smtClean="0"/>
              <a:t>efektif</a:t>
            </a:r>
            <a:endParaRPr lang="en-US" sz="1800" dirty="0" smtClean="0"/>
          </a:p>
          <a:p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terbukti</a:t>
            </a:r>
            <a:r>
              <a:rPr lang="en-US" sz="1800" dirty="0" smtClean="0"/>
              <a:t> </a:t>
            </a:r>
            <a:r>
              <a:rPr lang="en-US" sz="1800" dirty="0" err="1" smtClean="0"/>
              <a:t>menurunkan</a:t>
            </a:r>
            <a:r>
              <a:rPr lang="en-US" sz="1800" dirty="0" smtClean="0"/>
              <a:t> </a:t>
            </a:r>
            <a:r>
              <a:rPr lang="en-US" sz="1800" dirty="0" err="1" smtClean="0"/>
              <a:t>angka</a:t>
            </a:r>
            <a:r>
              <a:rPr lang="en-US" sz="1800" dirty="0" smtClean="0"/>
              <a:t> </a:t>
            </a:r>
            <a:r>
              <a:rPr lang="en-US" sz="1800" dirty="0" err="1" smtClean="0"/>
              <a:t>kematian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endParaRPr lang="en-US" sz="1800" dirty="0" smtClean="0"/>
          </a:p>
          <a:p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sampai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40% (</a:t>
            </a:r>
            <a:r>
              <a:rPr lang="en-US" sz="1800" dirty="0" err="1" smtClean="0"/>
              <a:t>Wardani</a:t>
            </a:r>
            <a:r>
              <a:rPr lang="en-US" sz="1800" dirty="0" smtClean="0"/>
              <a:t>, 2014).</a:t>
            </a:r>
          </a:p>
          <a:p>
            <a:r>
              <a:rPr lang="en-US" sz="1800" dirty="0" smtClean="0"/>
              <a:t>WHO </a:t>
            </a:r>
            <a:r>
              <a:rPr lang="en-US" sz="1800" dirty="0" err="1" smtClean="0"/>
              <a:t>merekomendasikan</a:t>
            </a:r>
            <a:r>
              <a:rPr lang="en-US" sz="1800" dirty="0" smtClean="0"/>
              <a:t> </a:t>
            </a:r>
            <a:r>
              <a:rPr lang="en-US" sz="1800" dirty="0" err="1" smtClean="0"/>
              <a:t>pemberian</a:t>
            </a:r>
            <a:r>
              <a:rPr lang="en-US" sz="1800" dirty="0" smtClean="0"/>
              <a:t> </a:t>
            </a:r>
            <a:r>
              <a:rPr lang="en-US" sz="1800" dirty="0" err="1" smtClean="0"/>
              <a:t>suplemen</a:t>
            </a:r>
            <a:endParaRPr lang="en-US" sz="1800" dirty="0" smtClean="0"/>
          </a:p>
          <a:p>
            <a:r>
              <a:rPr lang="en-US" sz="1800" dirty="0" err="1" smtClean="0"/>
              <a:t>zink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anak-anak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. </a:t>
            </a:r>
            <a:r>
              <a:rPr lang="en-US" sz="1800" dirty="0" err="1" smtClean="0"/>
              <a:t>Karena</a:t>
            </a:r>
            <a:endParaRPr lang="en-US" sz="1800" dirty="0" smtClean="0"/>
          </a:p>
          <a:p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pemberian</a:t>
            </a:r>
            <a:r>
              <a:rPr lang="en-US" sz="1800" dirty="0" smtClean="0"/>
              <a:t> </a:t>
            </a:r>
            <a:r>
              <a:rPr lang="en-US" sz="1800" dirty="0" err="1" smtClean="0"/>
              <a:t>suplemen</a:t>
            </a:r>
            <a:r>
              <a:rPr lang="en-US" sz="1800" dirty="0" smtClean="0"/>
              <a:t> 20 mg per </a:t>
            </a:r>
            <a:r>
              <a:rPr lang="en-US" sz="1800" dirty="0" err="1" smtClean="0"/>
              <a:t>hari</a:t>
            </a:r>
            <a:endParaRPr lang="en-US" sz="1800" dirty="0" smtClean="0"/>
          </a:p>
          <a:p>
            <a:r>
              <a:rPr lang="en-US" sz="1800" dirty="0" err="1" smtClean="0"/>
              <a:t>sampai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berhenti</a:t>
            </a:r>
            <a:r>
              <a:rPr lang="en-US" sz="1800" dirty="0" smtClean="0"/>
              <a:t>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dirty="0" err="1" smtClean="0"/>
              <a:t>mengurangi</a:t>
            </a:r>
            <a:r>
              <a:rPr lang="en-US" sz="1800" dirty="0" smtClean="0"/>
              <a:t> </a:t>
            </a:r>
            <a:r>
              <a:rPr lang="en-US" sz="1800" dirty="0" err="1" smtClean="0"/>
              <a:t>durasi</a:t>
            </a:r>
            <a:endParaRPr lang="en-US" sz="1800" dirty="0" smtClean="0"/>
          </a:p>
          <a:p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tingkat</a:t>
            </a:r>
            <a:r>
              <a:rPr lang="en-US" sz="1800" dirty="0" smtClean="0"/>
              <a:t> </a:t>
            </a:r>
            <a:r>
              <a:rPr lang="en-US" sz="1800" dirty="0" err="1" smtClean="0"/>
              <a:t>keparahan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anak-anak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endParaRPr lang="en-US" sz="1800" dirty="0" smtClean="0"/>
          </a:p>
          <a:p>
            <a:r>
              <a:rPr lang="en-US" sz="1800" dirty="0" err="1" smtClean="0"/>
              <a:t>negara</a:t>
            </a:r>
            <a:r>
              <a:rPr lang="en-US" sz="1800" dirty="0" smtClean="0"/>
              <a:t> </a:t>
            </a:r>
            <a:r>
              <a:rPr lang="en-US" sz="1800" dirty="0" err="1" smtClean="0"/>
              <a:t>berkembang</a:t>
            </a:r>
            <a:r>
              <a:rPr lang="en-US" sz="1800" dirty="0" smtClean="0"/>
              <a:t>. </a:t>
            </a:r>
            <a:r>
              <a:rPr lang="en-US" sz="1800" dirty="0" err="1" smtClean="0"/>
              <a:t>Kemudian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pemberian</a:t>
            </a:r>
            <a:endParaRPr lang="en-US" sz="1800" dirty="0" smtClean="0"/>
          </a:p>
          <a:p>
            <a:r>
              <a:rPr lang="en-US" sz="1800" dirty="0" err="1" smtClean="0"/>
              <a:t>zink</a:t>
            </a:r>
            <a:r>
              <a:rPr lang="en-US" sz="1800" dirty="0" smtClean="0"/>
              <a:t> </a:t>
            </a:r>
            <a:r>
              <a:rPr lang="en-US" sz="1800" dirty="0" err="1" smtClean="0"/>
              <a:t>dilanjutkan</a:t>
            </a:r>
            <a:r>
              <a:rPr lang="en-US" sz="1800" dirty="0" smtClean="0"/>
              <a:t> </a:t>
            </a:r>
            <a:r>
              <a:rPr lang="en-US" sz="1800" dirty="0" err="1" smtClean="0"/>
              <a:t>sampai</a:t>
            </a:r>
            <a:r>
              <a:rPr lang="en-US" sz="1800" dirty="0" smtClean="0"/>
              <a:t> 10 </a:t>
            </a:r>
            <a:r>
              <a:rPr lang="en-US" sz="1800" dirty="0" err="1" smtClean="0"/>
              <a:t>hari</a:t>
            </a:r>
            <a:r>
              <a:rPr lang="en-US" sz="1800" dirty="0" smtClean="0"/>
              <a:t>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dirty="0" err="1" smtClean="0"/>
              <a:t>mengurangi</a:t>
            </a:r>
            <a:endParaRPr lang="en-US" sz="1800" dirty="0" smtClean="0"/>
          </a:p>
          <a:p>
            <a:r>
              <a:rPr lang="en-US" sz="1800" dirty="0" err="1" smtClean="0"/>
              <a:t>kejadian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</a:t>
            </a:r>
            <a:r>
              <a:rPr lang="en-US" sz="1800" dirty="0" err="1" smtClean="0"/>
              <a:t>selama</a:t>
            </a:r>
            <a:r>
              <a:rPr lang="en-US" sz="1800" dirty="0" smtClean="0"/>
              <a:t> 2-3 </a:t>
            </a:r>
            <a:r>
              <a:rPr lang="en-US" sz="1800" dirty="0" err="1" smtClean="0"/>
              <a:t>bulan</a:t>
            </a:r>
            <a:r>
              <a:rPr lang="en-US" sz="1800" dirty="0" smtClean="0"/>
              <a:t>. </a:t>
            </a:r>
            <a:r>
              <a:rPr lang="en-US" sz="1800" dirty="0" err="1" smtClean="0"/>
              <a:t>Pemberian</a:t>
            </a:r>
            <a:r>
              <a:rPr lang="en-US" sz="1800" dirty="0" smtClean="0"/>
              <a:t> Zink</a:t>
            </a:r>
          </a:p>
          <a:p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 smtClean="0"/>
              <a:t>salah</a:t>
            </a:r>
            <a:r>
              <a:rPr lang="en-US" sz="1800" dirty="0" smtClean="0"/>
              <a:t> </a:t>
            </a:r>
            <a:r>
              <a:rPr lang="en-US" sz="1800" dirty="0" err="1" smtClean="0"/>
              <a:t>satu</a:t>
            </a:r>
            <a:r>
              <a:rPr lang="en-US" sz="1800" dirty="0" smtClean="0"/>
              <a:t> </a:t>
            </a:r>
            <a:r>
              <a:rPr lang="en-US" sz="1800" dirty="0" err="1" smtClean="0"/>
              <a:t>terapi</a:t>
            </a:r>
            <a:r>
              <a:rPr lang="en-US" sz="1800" dirty="0" smtClean="0"/>
              <a:t> </a:t>
            </a:r>
            <a:r>
              <a:rPr lang="en-US" sz="1800" dirty="0" err="1" smtClean="0"/>
              <a:t>rehidrasi</a:t>
            </a:r>
            <a:r>
              <a:rPr lang="en-US" sz="1800" dirty="0" smtClean="0"/>
              <a:t> yang</a:t>
            </a:r>
          </a:p>
          <a:p>
            <a:r>
              <a:rPr lang="en-US" sz="1800" dirty="0" err="1" smtClean="0"/>
              <a:t>diwajibkan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anak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diare</a:t>
            </a:r>
            <a:r>
              <a:rPr lang="en-US" sz="1800" dirty="0" smtClean="0"/>
              <a:t> (World Health</a:t>
            </a:r>
          </a:p>
          <a:p>
            <a:r>
              <a:rPr lang="en-US" sz="1800" dirty="0" smtClean="0"/>
              <a:t>Organization Indonesia, 2009).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Tatalaksana</a:t>
            </a:r>
            <a:r>
              <a:rPr lang="en-US" dirty="0" smtClean="0"/>
              <a:t> management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sz="800" dirty="0" err="1" smtClean="0"/>
              <a:t>ditetapkan</a:t>
            </a:r>
            <a:endParaRPr lang="en-US" sz="800" dirty="0" smtClean="0"/>
          </a:p>
          <a:p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pedoman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yang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dikenal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endParaRPr lang="en-US" dirty="0" smtClean="0"/>
          </a:p>
          <a:p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saku</a:t>
            </a:r>
            <a:r>
              <a:rPr lang="en-US" dirty="0" smtClean="0"/>
              <a:t> </a:t>
            </a:r>
            <a:r>
              <a:rPr lang="en-US" dirty="0" err="1" smtClean="0"/>
              <a:t>biru</a:t>
            </a:r>
            <a:r>
              <a:rPr lang="en-US" dirty="0" smtClean="0"/>
              <a:t>.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tatalaksana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ditetukan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endParaRPr lang="en-US" dirty="0" smtClean="0"/>
          </a:p>
          <a:p>
            <a:r>
              <a:rPr lang="en-US" dirty="0" smtClean="0"/>
              <a:t>Zinc. </a:t>
            </a:r>
            <a:r>
              <a:rPr lang="en-US" dirty="0" err="1" smtClean="0"/>
              <a:t>Pemberian</a:t>
            </a:r>
            <a:r>
              <a:rPr lang="en-US" dirty="0" smtClean="0"/>
              <a:t> Zinc </a:t>
            </a:r>
            <a:r>
              <a:rPr lang="en-US" dirty="0" err="1" smtClean="0"/>
              <a:t>terbukti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mempercepatwaktu</a:t>
            </a:r>
            <a:r>
              <a:rPr lang="en-US" dirty="0" smtClean="0"/>
              <a:t> </a:t>
            </a:r>
            <a:r>
              <a:rPr lang="en-US" dirty="0" err="1" smtClean="0"/>
              <a:t>sembuh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Namun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kenyataannyatidak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endParaRPr lang="en-US" dirty="0" smtClean="0"/>
          </a:p>
          <a:p>
            <a:r>
              <a:rPr lang="en-US" dirty="0" err="1" smtClean="0"/>
              <a:t>tatalaksana</a:t>
            </a:r>
            <a:r>
              <a:rPr lang="en-US" dirty="0" smtClean="0"/>
              <a:t> </a:t>
            </a:r>
            <a:r>
              <a:rPr lang="en-US" dirty="0" err="1" smtClean="0"/>
              <a:t>diare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pedoman</a:t>
            </a:r>
            <a:r>
              <a:rPr lang="en-US" dirty="0" smtClean="0"/>
              <a:t> yang</a:t>
            </a:r>
          </a:p>
          <a:p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diteteapkan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610</Words>
  <Application>Microsoft Office PowerPoint</Application>
  <PresentationFormat>On-screen Show (4:3)</PresentationFormat>
  <Paragraphs>94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Manajemen Tatalaksana Diare Pada Anak</vt:lpstr>
      <vt:lpstr>PENDAHULUAN</vt:lpstr>
      <vt:lpstr>METODE</vt:lpstr>
      <vt:lpstr>PERMASALAHAN DAN UPAYA PENCEEGAHAN DIARE</vt:lpstr>
      <vt:lpstr>PEMBAHASAN</vt:lpstr>
      <vt:lpstr>KESIMPULAN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Manajemen Tatalaksana Diare Pada Anak</dc:title>
  <dc:creator>lab kom</dc:creator>
  <cp:lastModifiedBy>lab kom</cp:lastModifiedBy>
  <cp:revision>6</cp:revision>
  <dcterms:created xsi:type="dcterms:W3CDTF">2024-11-14T03:00:52Z</dcterms:created>
  <dcterms:modified xsi:type="dcterms:W3CDTF">2024-11-14T03:58:49Z</dcterms:modified>
</cp:coreProperties>
</file>