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E8AF-E3A5-4716-916C-0DCAE1AECB7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94DF7-6BD8-47EE-B6A6-DC76C6A34D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E8AF-E3A5-4716-916C-0DCAE1AECB7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94DF7-6BD8-47EE-B6A6-DC76C6A34D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E8AF-E3A5-4716-916C-0DCAE1AECB7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94DF7-6BD8-47EE-B6A6-DC76C6A34D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E8AF-E3A5-4716-916C-0DCAE1AECB7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94DF7-6BD8-47EE-B6A6-DC76C6A34D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E8AF-E3A5-4716-916C-0DCAE1AECB7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94DF7-6BD8-47EE-B6A6-DC76C6A34D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E8AF-E3A5-4716-916C-0DCAE1AECB7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94DF7-6BD8-47EE-B6A6-DC76C6A34D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E8AF-E3A5-4716-916C-0DCAE1AECB7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94DF7-6BD8-47EE-B6A6-DC76C6A34D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E8AF-E3A5-4716-916C-0DCAE1AECB7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94DF7-6BD8-47EE-B6A6-DC76C6A34D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E8AF-E3A5-4716-916C-0DCAE1AECB7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94DF7-6BD8-47EE-B6A6-DC76C6A34D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E8AF-E3A5-4716-916C-0DCAE1AECB7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94DF7-6BD8-47EE-B6A6-DC76C6A34DD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E8AF-E3A5-4716-916C-0DCAE1AECB7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894DF7-6BD8-47EE-B6A6-DC76C6A34DD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E894DF7-6BD8-47EE-B6A6-DC76C6A34DD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220E8AF-E3A5-4716-916C-0DCAE1AECB79}" type="datetimeFigureOut">
              <a:rPr lang="en-US" smtClean="0"/>
              <a:t>11/28/2024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066800"/>
            <a:ext cx="5867400" cy="3048000"/>
          </a:xfrm>
        </p:spPr>
        <p:txBody>
          <a:bodyPr>
            <a:normAutofit fontScale="90000"/>
          </a:bodyPr>
          <a:lstStyle/>
          <a:p>
            <a:r>
              <a:rPr lang="it-IT" b="1" dirty="0"/>
              <a:t>Manajemen Tatalaksana Diare Pada Anak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4327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METODE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err="1" smtClean="0"/>
              <a:t>Hingga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endParaRPr lang="en-US" dirty="0" smtClean="0"/>
          </a:p>
          <a:p>
            <a:r>
              <a:rPr lang="en-US" dirty="0" err="1" smtClean="0"/>
              <a:t>kesehatan</a:t>
            </a:r>
            <a:r>
              <a:rPr lang="en-US" dirty="0" smtClean="0"/>
              <a:t> yang </a:t>
            </a:r>
            <a:r>
              <a:rPr lang="en-US" dirty="0" err="1" smtClean="0"/>
              <a:t>membutuhkan</a:t>
            </a:r>
            <a:r>
              <a:rPr lang="en-US" dirty="0" smtClean="0"/>
              <a:t> </a:t>
            </a:r>
            <a:r>
              <a:rPr lang="en-US" dirty="0" err="1" smtClean="0"/>
              <a:t>perhatian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. Di</a:t>
            </a:r>
          </a:p>
          <a:p>
            <a:r>
              <a:rPr lang="en-US" dirty="0" smtClean="0"/>
              <a:t>Indonesia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sepuluh</a:t>
            </a:r>
            <a:endParaRPr lang="en-US" dirty="0" smtClean="0"/>
          </a:p>
          <a:p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err="1" smtClean="0"/>
              <a:t>penyakit</a:t>
            </a:r>
            <a:r>
              <a:rPr lang="en-US" dirty="0" smtClean="0"/>
              <a:t> yang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. </a:t>
            </a:r>
            <a:r>
              <a:rPr lang="en-US" dirty="0" err="1" smtClean="0"/>
              <a:t>Prevalensi</a:t>
            </a:r>
            <a:endParaRPr lang="en-US" dirty="0" smtClean="0"/>
          </a:p>
          <a:p>
            <a:r>
              <a:rPr lang="en-US" dirty="0" err="1" smtClean="0"/>
              <a:t>diare</a:t>
            </a:r>
            <a:r>
              <a:rPr lang="en-US" dirty="0" smtClean="0"/>
              <a:t> di </a:t>
            </a:r>
            <a:r>
              <a:rPr lang="en-US" dirty="0" err="1" smtClean="0"/>
              <a:t>Amerika</a:t>
            </a:r>
            <a:r>
              <a:rPr lang="en-US" dirty="0" smtClean="0"/>
              <a:t> </a:t>
            </a:r>
            <a:r>
              <a:rPr lang="en-US" dirty="0" err="1" smtClean="0"/>
              <a:t>Serikat</a:t>
            </a:r>
            <a:r>
              <a:rPr lang="en-US" dirty="0" smtClean="0"/>
              <a:t>, </a:t>
            </a:r>
            <a:r>
              <a:rPr lang="en-US" dirty="0" err="1" smtClean="0"/>
              <a:t>insidens</a:t>
            </a:r>
            <a:r>
              <a:rPr lang="en-US" dirty="0" smtClean="0"/>
              <a:t> </a:t>
            </a:r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endParaRPr lang="en-US" dirty="0" smtClean="0"/>
          </a:p>
          <a:p>
            <a:r>
              <a:rPr lang="en-US" dirty="0" err="1" smtClean="0"/>
              <a:t>mencapai</a:t>
            </a:r>
            <a:r>
              <a:rPr lang="en-US" dirty="0" smtClean="0"/>
              <a:t> 200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hingga</a:t>
            </a:r>
            <a:r>
              <a:rPr lang="en-US" dirty="0" smtClean="0"/>
              <a:t> 300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kasus</a:t>
            </a:r>
            <a:r>
              <a:rPr lang="en-US" dirty="0" smtClean="0"/>
              <a:t> per</a:t>
            </a:r>
          </a:p>
          <a:p>
            <a:r>
              <a:rPr lang="en-US" dirty="0" err="1" smtClean="0"/>
              <a:t>tahun</a:t>
            </a:r>
            <a:r>
              <a:rPr lang="en-US" dirty="0" smtClean="0"/>
              <a:t>. </a:t>
            </a:r>
            <a:r>
              <a:rPr lang="en-US" dirty="0" err="1" smtClean="0"/>
              <a:t>Sekitar</a:t>
            </a:r>
            <a:r>
              <a:rPr lang="en-US" dirty="0" smtClean="0"/>
              <a:t> 900.000 </a:t>
            </a:r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endParaRPr lang="en-US" dirty="0" smtClean="0"/>
          </a:p>
          <a:p>
            <a:r>
              <a:rPr lang="en-US" dirty="0" err="1" smtClean="0"/>
              <a:t>perawatan</a:t>
            </a:r>
            <a:r>
              <a:rPr lang="en-US" dirty="0" smtClean="0"/>
              <a:t> di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sakit</a:t>
            </a:r>
            <a:r>
              <a:rPr lang="en-US" dirty="0" smtClean="0"/>
              <a:t>. Di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sekitar</a:t>
            </a:r>
            <a:endParaRPr lang="en-US" dirty="0" smtClean="0"/>
          </a:p>
          <a:p>
            <a:r>
              <a:rPr lang="en-US" dirty="0" smtClean="0"/>
              <a:t>2,5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per </a:t>
            </a:r>
            <a:r>
              <a:rPr lang="en-US" dirty="0" err="1" smtClean="0"/>
              <a:t>tahun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Selain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,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penyebab</a:t>
            </a:r>
            <a:endParaRPr lang="en-US" dirty="0" smtClean="0"/>
          </a:p>
          <a:p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di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meskipun</a:t>
            </a:r>
            <a:endParaRPr lang="en-US" dirty="0" smtClean="0"/>
          </a:p>
          <a:p>
            <a:r>
              <a:rPr lang="en-US" dirty="0" err="1" smtClean="0"/>
              <a:t>tatalaksana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maju</a:t>
            </a:r>
            <a:r>
              <a:rPr lang="en-US" dirty="0" smtClean="0"/>
              <a:t> (</a:t>
            </a:r>
            <a:r>
              <a:rPr lang="en-US" dirty="0" err="1" smtClean="0"/>
              <a:t>Lukman</a:t>
            </a:r>
            <a:r>
              <a:rPr lang="en-US" dirty="0" smtClean="0"/>
              <a:t> </a:t>
            </a:r>
            <a:r>
              <a:rPr lang="en-US" dirty="0" err="1" smtClean="0"/>
              <a:t>Zulkifli</a:t>
            </a:r>
            <a:r>
              <a:rPr lang="en-US" dirty="0" smtClean="0"/>
              <a:t> Amin,</a:t>
            </a:r>
          </a:p>
          <a:p>
            <a:r>
              <a:rPr lang="en-US" dirty="0" smtClean="0"/>
              <a:t>2015). Di Indonesia </a:t>
            </a:r>
            <a:r>
              <a:rPr lang="en-US" dirty="0" err="1" smtClean="0"/>
              <a:t>diperoleh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endParaRPr lang="en-US" dirty="0" smtClean="0"/>
          </a:p>
          <a:p>
            <a:r>
              <a:rPr lang="en-US" dirty="0" err="1" smtClean="0"/>
              <a:t>penyebab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bayi</a:t>
            </a:r>
            <a:r>
              <a:rPr lang="en-US" dirty="0" smtClean="0"/>
              <a:t> 42% </a:t>
            </a:r>
            <a:r>
              <a:rPr lang="en-US" dirty="0" err="1" smtClean="0"/>
              <a:t>dibanding</a:t>
            </a:r>
            <a:endParaRPr lang="en-US" dirty="0" smtClean="0"/>
          </a:p>
          <a:p>
            <a:r>
              <a:rPr lang="en-US" dirty="0" smtClean="0"/>
              <a:t>pneumonia 24%.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golongan</a:t>
            </a:r>
            <a:r>
              <a:rPr lang="en-US" dirty="0" smtClean="0"/>
              <a:t> </a:t>
            </a:r>
            <a:r>
              <a:rPr lang="en-US" dirty="0" err="1" smtClean="0"/>
              <a:t>usia</a:t>
            </a:r>
            <a:r>
              <a:rPr lang="en-US" dirty="0" smtClean="0"/>
              <a:t> 1-4</a:t>
            </a:r>
          </a:p>
          <a:p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25,2% </a:t>
            </a:r>
            <a:r>
              <a:rPr lang="en-US" dirty="0" err="1" smtClean="0"/>
              <a:t>dibandingkan</a:t>
            </a:r>
            <a:endParaRPr lang="en-US" dirty="0" smtClean="0"/>
          </a:p>
          <a:p>
            <a:r>
              <a:rPr lang="en-US" dirty="0" smtClean="0"/>
              <a:t>pneumonia 15,5% (Yusuf S, 2011).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PENDAHULUAN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>
          <a:xfrm>
            <a:off x="4495800" y="2133600"/>
            <a:ext cx="3657600" cy="395128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err="1" smtClean="0"/>
              <a:t>Studi</a:t>
            </a:r>
            <a:r>
              <a:rPr lang="en-US" dirty="0" smtClean="0"/>
              <a:t> </a:t>
            </a:r>
            <a:r>
              <a:rPr lang="en-US" dirty="0" err="1" smtClean="0"/>
              <a:t>literatur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cara</a:t>
            </a:r>
            <a:r>
              <a:rPr lang="en-US" dirty="0" smtClean="0"/>
              <a:t> </a:t>
            </a:r>
            <a:r>
              <a:rPr lang="en-US" dirty="0" err="1" smtClean="0"/>
              <a:t>menelusuri</a:t>
            </a:r>
            <a:endParaRPr lang="en-US" dirty="0" smtClean="0"/>
          </a:p>
          <a:p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penelitan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dipublikasi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Penelusuran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“semi-</a:t>
            </a:r>
          </a:p>
          <a:p>
            <a:r>
              <a:rPr lang="en-US" dirty="0" err="1" smtClean="0"/>
              <a:t>sistematis</a:t>
            </a:r>
            <a:r>
              <a:rPr lang="en-US" dirty="0" smtClean="0"/>
              <a:t>”, </a:t>
            </a:r>
            <a:r>
              <a:rPr lang="en-US" dirty="0" err="1" smtClean="0"/>
              <a:t>penulis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MESH </a:t>
            </a:r>
            <a:r>
              <a:rPr lang="en-US" dirty="0" err="1" smtClean="0"/>
              <a:t>dan</a:t>
            </a:r>
            <a:endParaRPr lang="en-US" dirty="0" smtClean="0"/>
          </a:p>
          <a:p>
            <a:r>
              <a:rPr lang="en-US" dirty="0" smtClean="0"/>
              <a:t>PICO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menjaga</a:t>
            </a:r>
            <a:r>
              <a:rPr lang="en-US" dirty="0" smtClean="0"/>
              <a:t> </a:t>
            </a:r>
            <a:r>
              <a:rPr lang="en-US" dirty="0" err="1" smtClean="0"/>
              <a:t>literatur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endParaRPr lang="en-US" dirty="0" smtClean="0"/>
          </a:p>
          <a:p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tetap</a:t>
            </a:r>
            <a:r>
              <a:rPr lang="en-US" dirty="0" smtClean="0"/>
              <a:t> </a:t>
            </a:r>
            <a:r>
              <a:rPr lang="en-US" dirty="0" err="1" smtClean="0"/>
              <a:t>relevan</a:t>
            </a:r>
            <a:r>
              <a:rPr lang="en-US" dirty="0" smtClean="0"/>
              <a:t>.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menelusuri</a:t>
            </a:r>
            <a:endParaRPr lang="en-US" dirty="0" smtClean="0"/>
          </a:p>
          <a:p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penulis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MESH (Medical</a:t>
            </a:r>
          </a:p>
          <a:p>
            <a:r>
              <a:rPr lang="en-US" dirty="0" smtClean="0"/>
              <a:t>Subject Heading)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disesuaikan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endParaRPr lang="en-US" dirty="0" smtClean="0"/>
          </a:p>
          <a:p>
            <a:r>
              <a:rPr lang="en-US" dirty="0" smtClean="0"/>
              <a:t>keyword </a:t>
            </a:r>
            <a:r>
              <a:rPr lang="en-US" dirty="0" err="1" smtClean="0"/>
              <a:t>pico</a:t>
            </a:r>
            <a:r>
              <a:rPr lang="en-US" dirty="0" smtClean="0"/>
              <a:t> yang </a:t>
            </a:r>
            <a:r>
              <a:rPr lang="en-US" dirty="0" err="1" smtClean="0"/>
              <a:t>ditentukan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berikut</a:t>
            </a:r>
            <a:r>
              <a:rPr lang="en-US" dirty="0" smtClean="0"/>
              <a:t> : P :</a:t>
            </a:r>
          </a:p>
          <a:p>
            <a:r>
              <a:rPr lang="en-US" dirty="0" smtClean="0"/>
              <a:t>diarrhea I : management, C : -, O : dehydration.</a:t>
            </a:r>
          </a:p>
          <a:p>
            <a:r>
              <a:rPr lang="en-US" dirty="0" err="1" smtClean="0"/>
              <a:t>Penelusuran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situs</a:t>
            </a:r>
            <a:endParaRPr lang="en-US" dirty="0" smtClean="0"/>
          </a:p>
          <a:p>
            <a:r>
              <a:rPr lang="en-US" dirty="0" err="1" smtClean="0"/>
              <a:t>pencarian</a:t>
            </a:r>
            <a:r>
              <a:rPr lang="en-US" dirty="0" smtClean="0"/>
              <a:t> PubMed. Scopus, </a:t>
            </a:r>
            <a:r>
              <a:rPr lang="en-US" dirty="0" err="1" smtClean="0"/>
              <a:t>dan</a:t>
            </a:r>
            <a:r>
              <a:rPr lang="en-US" dirty="0" smtClean="0"/>
              <a:t> Google</a:t>
            </a:r>
          </a:p>
          <a:p>
            <a:r>
              <a:rPr lang="en-US" dirty="0" err="1" smtClean="0"/>
              <a:t>Scholar.Setelah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pencarian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situs</a:t>
            </a:r>
            <a:endParaRPr lang="en-US" dirty="0" smtClean="0"/>
          </a:p>
          <a:p>
            <a:r>
              <a:rPr lang="en-US" dirty="0" err="1" smtClean="0"/>
              <a:t>tersebut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11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86000" y="1028343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HASIL</a:t>
            </a:r>
          </a:p>
          <a:p>
            <a:r>
              <a:rPr lang="en-US" dirty="0" smtClean="0"/>
              <a:t>Total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pencarian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sebanyak</a:t>
            </a:r>
            <a:r>
              <a:rPr lang="en-US" dirty="0" smtClean="0"/>
              <a:t> 7821 </a:t>
            </a:r>
            <a:r>
              <a:rPr lang="en-US" dirty="0" err="1" smtClean="0"/>
              <a:t>jurnal</a:t>
            </a:r>
            <a:r>
              <a:rPr lang="en-US" dirty="0" smtClean="0"/>
              <a:t>,</a:t>
            </a:r>
          </a:p>
          <a:p>
            <a:r>
              <a:rPr lang="en-US" dirty="0" err="1" smtClean="0"/>
              <a:t>kemudian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penyaringan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endParaRPr lang="en-US" dirty="0" smtClean="0"/>
          </a:p>
          <a:p>
            <a:r>
              <a:rPr lang="en-US" dirty="0" err="1" smtClean="0"/>
              <a:t>memasukkan</a:t>
            </a:r>
            <a:r>
              <a:rPr lang="en-US" dirty="0" smtClean="0"/>
              <a:t> </a:t>
            </a:r>
            <a:r>
              <a:rPr lang="en-US" dirty="0" err="1" smtClean="0"/>
              <a:t>tipe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RCT, review, </a:t>
            </a:r>
            <a:r>
              <a:rPr lang="en-US" dirty="0" err="1" smtClean="0"/>
              <a:t>dan</a:t>
            </a:r>
            <a:r>
              <a:rPr lang="en-US" dirty="0" smtClean="0"/>
              <a:t> cohort</a:t>
            </a:r>
          </a:p>
          <a:p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ditemukan</a:t>
            </a:r>
            <a:r>
              <a:rPr lang="en-US" dirty="0" smtClean="0"/>
              <a:t> </a:t>
            </a: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sebanyak</a:t>
            </a:r>
            <a:r>
              <a:rPr lang="en-US" dirty="0" smtClean="0"/>
              <a:t> 447 </a:t>
            </a:r>
            <a:r>
              <a:rPr lang="en-US" dirty="0" err="1" smtClean="0"/>
              <a:t>jurnal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Kemudain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penyaringan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tim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endParaRPr lang="en-US" dirty="0" smtClean="0"/>
          </a:p>
          <a:p>
            <a:r>
              <a:rPr lang="en-US" dirty="0" err="1" smtClean="0"/>
              <a:t>melakukan</a:t>
            </a:r>
            <a:r>
              <a:rPr lang="en-US" dirty="0" smtClean="0"/>
              <a:t> abstract </a:t>
            </a:r>
            <a:r>
              <a:rPr lang="en-US" dirty="0" err="1" smtClean="0"/>
              <a:t>dan</a:t>
            </a:r>
            <a:r>
              <a:rPr lang="en-US" dirty="0" smtClean="0"/>
              <a:t> critical appraisal. </a:t>
            </a:r>
            <a:r>
              <a:rPr lang="en-US" dirty="0" err="1" smtClean="0"/>
              <a:t>Setelah</a:t>
            </a:r>
            <a:endParaRPr lang="en-US" dirty="0" smtClean="0"/>
          </a:p>
          <a:p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penyaringan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pembacaan</a:t>
            </a:r>
            <a:endParaRPr lang="en-US" dirty="0" smtClean="0"/>
          </a:p>
          <a:p>
            <a:r>
              <a:rPr lang="en-US" dirty="0" smtClean="0"/>
              <a:t>abstract </a:t>
            </a:r>
            <a:r>
              <a:rPr lang="en-US" dirty="0" err="1" smtClean="0"/>
              <a:t>dan</a:t>
            </a:r>
            <a:r>
              <a:rPr lang="en-US" dirty="0" smtClean="0"/>
              <a:t> critical appraisal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didapatkan</a:t>
            </a:r>
            <a:endParaRPr lang="en-US" dirty="0" smtClean="0"/>
          </a:p>
          <a:p>
            <a:r>
              <a:rPr lang="en-US" dirty="0" err="1" smtClean="0"/>
              <a:t>jumlah</a:t>
            </a:r>
            <a:r>
              <a:rPr lang="en-US" dirty="0" smtClean="0"/>
              <a:t> total </a:t>
            </a:r>
            <a:r>
              <a:rPr lang="en-US" dirty="0" err="1" smtClean="0"/>
              <a:t>akhir</a:t>
            </a:r>
            <a:r>
              <a:rPr lang="en-US" dirty="0" smtClean="0"/>
              <a:t> </a:t>
            </a:r>
            <a:r>
              <a:rPr lang="en-US" dirty="0" err="1" smtClean="0"/>
              <a:t>jurnal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endParaRPr lang="en-US" dirty="0" smtClean="0"/>
          </a:p>
          <a:p>
            <a:r>
              <a:rPr lang="en-US" dirty="0" smtClean="0"/>
              <a:t>guideline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sebanyak</a:t>
            </a:r>
            <a:r>
              <a:rPr lang="en-US" dirty="0" smtClean="0"/>
              <a:t> 33 </a:t>
            </a:r>
            <a:r>
              <a:rPr lang="en-US" dirty="0" err="1" smtClean="0"/>
              <a:t>jurnal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40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0" y="1028343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PEMBAHASAN</a:t>
            </a:r>
          </a:p>
          <a:p>
            <a:r>
              <a:rPr lang="en-US" dirty="0" err="1" smtClean="0"/>
              <a:t>Sejak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2004, WHO </a:t>
            </a:r>
            <a:r>
              <a:rPr lang="en-US" dirty="0" err="1" smtClean="0"/>
              <a:t>dan</a:t>
            </a:r>
            <a:r>
              <a:rPr lang="en-US" dirty="0" smtClean="0"/>
              <a:t> UNICEF </a:t>
            </a:r>
            <a:r>
              <a:rPr lang="en-US" dirty="0" err="1" smtClean="0"/>
              <a:t>menyusun</a:t>
            </a:r>
            <a:endParaRPr lang="en-US" dirty="0" smtClean="0"/>
          </a:p>
          <a:p>
            <a:r>
              <a:rPr lang="en-US" dirty="0" err="1" smtClean="0"/>
              <a:t>kebijakan</a:t>
            </a:r>
            <a:r>
              <a:rPr lang="en-US" dirty="0" smtClean="0"/>
              <a:t> </a:t>
            </a:r>
            <a:r>
              <a:rPr lang="en-US" dirty="0" err="1" smtClean="0"/>
              <a:t>bersama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, </a:t>
            </a:r>
            <a:r>
              <a:rPr lang="en-US" dirty="0" err="1" smtClean="0"/>
              <a:t>yaitu</a:t>
            </a:r>
            <a:endParaRPr lang="en-US" dirty="0" smtClean="0"/>
          </a:p>
          <a:p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r>
              <a:rPr lang="en-US" dirty="0" smtClean="0"/>
              <a:t> </a:t>
            </a:r>
            <a:r>
              <a:rPr lang="en-US" dirty="0" err="1" smtClean="0"/>
              <a:t>oralit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zink</a:t>
            </a:r>
            <a:r>
              <a:rPr lang="en-US" dirty="0" smtClean="0"/>
              <a:t>. Hal </a:t>
            </a:r>
            <a:r>
              <a:rPr lang="en-US" dirty="0" err="1" smtClean="0"/>
              <a:t>itu</a:t>
            </a:r>
            <a:endParaRPr lang="en-US" dirty="0" smtClean="0"/>
          </a:p>
          <a:p>
            <a:r>
              <a:rPr lang="en-US" dirty="0" err="1" smtClean="0"/>
              <a:t>didasarkan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endParaRPr lang="en-US" dirty="0" smtClean="0"/>
          </a:p>
          <a:p>
            <a:r>
              <a:rPr lang="en-US" dirty="0" err="1" smtClean="0"/>
              <a:t>selama</a:t>
            </a:r>
            <a:r>
              <a:rPr lang="en-US" dirty="0" smtClean="0"/>
              <a:t> 20 </a:t>
            </a:r>
            <a:r>
              <a:rPr lang="en-US" dirty="0" err="1" smtClean="0"/>
              <a:t>tahun</a:t>
            </a:r>
            <a:r>
              <a:rPr lang="en-US" dirty="0" smtClean="0"/>
              <a:t> yang </a:t>
            </a:r>
            <a:r>
              <a:rPr lang="en-US" dirty="0" err="1" smtClean="0"/>
              <a:t>menunjukan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endParaRPr lang="en-US" dirty="0" smtClean="0"/>
          </a:p>
          <a:p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oralit</a:t>
            </a:r>
            <a:r>
              <a:rPr lang="en-US" dirty="0" smtClean="0"/>
              <a:t> </a:t>
            </a:r>
            <a:r>
              <a:rPr lang="en-US" dirty="0" err="1" smtClean="0"/>
              <a:t>disertai</a:t>
            </a:r>
            <a:r>
              <a:rPr lang="en-US" dirty="0" smtClean="0"/>
              <a:t> </a:t>
            </a:r>
            <a:r>
              <a:rPr lang="en-US" dirty="0" err="1" smtClean="0"/>
              <a:t>zink</a:t>
            </a:r>
            <a:r>
              <a:rPr lang="en-US" dirty="0" smtClean="0"/>
              <a:t> </a:t>
            </a:r>
            <a:r>
              <a:rPr lang="en-US" dirty="0" err="1" smtClean="0"/>
              <a:t>efektif</a:t>
            </a:r>
            <a:endParaRPr lang="en-US" dirty="0" smtClean="0"/>
          </a:p>
          <a:p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terbukti</a:t>
            </a:r>
            <a:r>
              <a:rPr lang="en-US" dirty="0" smtClean="0"/>
              <a:t> </a:t>
            </a:r>
            <a:r>
              <a:rPr lang="en-US" dirty="0" err="1" smtClean="0"/>
              <a:t>menurunkan</a:t>
            </a:r>
            <a:r>
              <a:rPr lang="en-US" dirty="0" smtClean="0"/>
              <a:t> </a:t>
            </a:r>
            <a:r>
              <a:rPr lang="en-US" dirty="0" err="1" smtClean="0"/>
              <a:t>angka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endParaRPr lang="en-US" dirty="0" smtClean="0"/>
          </a:p>
          <a:p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40% (</a:t>
            </a:r>
            <a:r>
              <a:rPr lang="en-US" dirty="0" err="1" smtClean="0"/>
              <a:t>Wardani</a:t>
            </a:r>
            <a:r>
              <a:rPr lang="en-US" dirty="0" smtClean="0"/>
              <a:t>, 2014).</a:t>
            </a:r>
          </a:p>
          <a:p>
            <a:r>
              <a:rPr lang="en-US" dirty="0" smtClean="0"/>
              <a:t>WHO </a:t>
            </a:r>
            <a:r>
              <a:rPr lang="en-US" dirty="0" err="1" smtClean="0"/>
              <a:t>merekomendasikan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r>
              <a:rPr lang="en-US" dirty="0" smtClean="0"/>
              <a:t> </a:t>
            </a:r>
            <a:r>
              <a:rPr lang="en-US" dirty="0" err="1" smtClean="0"/>
              <a:t>suplemen</a:t>
            </a:r>
            <a:endParaRPr lang="en-US" dirty="0" smtClean="0"/>
          </a:p>
          <a:p>
            <a:r>
              <a:rPr lang="en-US" dirty="0" err="1" smtClean="0"/>
              <a:t>zink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anak-anak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. </a:t>
            </a:r>
            <a:r>
              <a:rPr lang="en-US" dirty="0" err="1" smtClean="0"/>
              <a:t>Karena</a:t>
            </a:r>
            <a:endParaRPr lang="en-US" dirty="0" smtClean="0"/>
          </a:p>
          <a:p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r>
              <a:rPr lang="en-US" dirty="0" smtClean="0"/>
              <a:t> </a:t>
            </a:r>
            <a:r>
              <a:rPr lang="en-US" dirty="0" err="1" smtClean="0"/>
              <a:t>suplemen</a:t>
            </a:r>
            <a:r>
              <a:rPr lang="en-US" dirty="0" smtClean="0"/>
              <a:t> 20 mg per </a:t>
            </a:r>
            <a:r>
              <a:rPr lang="en-US" dirty="0" err="1" smtClean="0"/>
              <a:t>hari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89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1997839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SIMPULAN</a:t>
            </a:r>
          </a:p>
          <a:p>
            <a:r>
              <a:rPr lang="en-US" dirty="0" err="1" smtClean="0"/>
              <a:t>Tatalaksana</a:t>
            </a:r>
            <a:r>
              <a:rPr lang="en-US" dirty="0" smtClean="0"/>
              <a:t> management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endParaRPr lang="en-US" dirty="0" smtClean="0"/>
          </a:p>
          <a:p>
            <a:r>
              <a:rPr lang="en-US" dirty="0" smtClean="0"/>
              <a:t>di </a:t>
            </a:r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pedoman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yang </a:t>
            </a:r>
            <a:r>
              <a:rPr lang="en-US" dirty="0" err="1" smtClean="0"/>
              <a:t>sering</a:t>
            </a:r>
            <a:r>
              <a:rPr lang="en-US" dirty="0" smtClean="0"/>
              <a:t> </a:t>
            </a:r>
            <a:r>
              <a:rPr lang="en-US" dirty="0" err="1" smtClean="0"/>
              <a:t>dikenal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endParaRPr lang="en-US" dirty="0" smtClean="0"/>
          </a:p>
          <a:p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saku</a:t>
            </a:r>
            <a:r>
              <a:rPr lang="en-US" dirty="0" smtClean="0"/>
              <a:t> </a:t>
            </a:r>
            <a:r>
              <a:rPr lang="en-US" dirty="0" err="1" smtClean="0"/>
              <a:t>biru</a:t>
            </a:r>
            <a:r>
              <a:rPr lang="en-US" dirty="0" smtClean="0"/>
              <a:t>. Salah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tatalaksana</a:t>
            </a:r>
            <a:r>
              <a:rPr lang="en-US" dirty="0" smtClean="0"/>
              <a:t> yang</a:t>
            </a:r>
          </a:p>
          <a:p>
            <a:r>
              <a:rPr lang="en-US" dirty="0" err="1" smtClean="0"/>
              <a:t>ditetukan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endParaRPr lang="en-US" dirty="0" smtClean="0"/>
          </a:p>
          <a:p>
            <a:r>
              <a:rPr lang="en-US" dirty="0" smtClean="0"/>
              <a:t>Zinc. </a:t>
            </a:r>
            <a:r>
              <a:rPr lang="en-US" dirty="0" err="1" smtClean="0"/>
              <a:t>Pemberian</a:t>
            </a:r>
            <a:r>
              <a:rPr lang="en-US" dirty="0" smtClean="0"/>
              <a:t> Zinc </a:t>
            </a:r>
            <a:r>
              <a:rPr lang="en-US" dirty="0" err="1" smtClean="0"/>
              <a:t>terbukti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memperc</a:t>
            </a:r>
            <a:r>
              <a:rPr lang="en-US" dirty="0" err="1"/>
              <a:t>e</a:t>
            </a:r>
            <a:r>
              <a:rPr lang="en-US" dirty="0" err="1" smtClean="0"/>
              <a:t>pat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46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28800" y="2514600"/>
            <a:ext cx="6629400" cy="1447800"/>
          </a:xfrm>
        </p:spPr>
        <p:txBody>
          <a:bodyPr/>
          <a:lstStyle/>
          <a:p>
            <a:r>
              <a:rPr lang="en-US" b="1" dirty="0" smtClean="0"/>
              <a:t>TERIMAKASIH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5820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70</TotalTime>
  <Words>407</Words>
  <Application>Microsoft Office PowerPoint</Application>
  <PresentationFormat>On-screen Show (4:3)</PresentationFormat>
  <Paragraphs>66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Adjacency</vt:lpstr>
      <vt:lpstr>Manajemen Tatalaksana Diare Pada Anak</vt:lpstr>
      <vt:lpstr>PowerPoint Presentation</vt:lpstr>
      <vt:lpstr>PowerPoint Presentation</vt:lpstr>
      <vt:lpstr>PowerPoint Presentation</vt:lpstr>
      <vt:lpstr>PowerPoint Presentation</vt:lpstr>
      <vt:lpstr>TERIMAKASIH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Manajemen Tatalaksana Diare Pada Anak</dc:title>
  <dc:creator>CBT</dc:creator>
  <cp:lastModifiedBy>CBT</cp:lastModifiedBy>
  <cp:revision>7</cp:revision>
  <dcterms:created xsi:type="dcterms:W3CDTF">2024-11-28T00:35:44Z</dcterms:created>
  <dcterms:modified xsi:type="dcterms:W3CDTF">2024-11-28T01:46:37Z</dcterms:modified>
</cp:coreProperties>
</file>