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73408-144C-4BD6-B93F-93548470BEF5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0545-E97D-4A39-A1BE-2F11106DD33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73408-144C-4BD6-B93F-93548470BEF5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0545-E97D-4A39-A1BE-2F11106DD3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73408-144C-4BD6-B93F-93548470BEF5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0545-E97D-4A39-A1BE-2F11106DD3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73408-144C-4BD6-B93F-93548470BEF5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0545-E97D-4A39-A1BE-2F11106DD3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73408-144C-4BD6-B93F-93548470BEF5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0545-E97D-4A39-A1BE-2F11106DD33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73408-144C-4BD6-B93F-93548470BEF5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0545-E97D-4A39-A1BE-2F11106DD3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73408-144C-4BD6-B93F-93548470BEF5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0545-E97D-4A39-A1BE-2F11106DD3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73408-144C-4BD6-B93F-93548470BEF5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0545-E97D-4A39-A1BE-2F11106DD3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73408-144C-4BD6-B93F-93548470BEF5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0545-E97D-4A39-A1BE-2F11106DD3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73408-144C-4BD6-B93F-93548470BEF5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0545-E97D-4A39-A1BE-2F11106DD3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73408-144C-4BD6-B93F-93548470BEF5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C0A0545-E97D-4A39-A1BE-2F11106DD33C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8773408-144C-4BD6-B93F-93548470BEF5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C0A0545-E97D-4A39-A1BE-2F11106DD33C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     Manajemen Tatalaksana   Diare Pada Anak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t-IT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asalah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iare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/>
              <a:t>M</a:t>
            </a:r>
            <a:r>
              <a:rPr lang="en-US" dirty="0" err="1" smtClean="0"/>
              <a:t>asih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sepuluh</a:t>
            </a:r>
            <a:endParaRPr lang="en-US" dirty="0" smtClean="0"/>
          </a:p>
          <a:p>
            <a:r>
              <a:rPr lang="en-US" dirty="0" err="1"/>
              <a:t>B</a:t>
            </a:r>
            <a:r>
              <a:rPr lang="en-US" dirty="0" err="1" smtClean="0"/>
              <a:t>esar</a:t>
            </a:r>
            <a:r>
              <a:rPr lang="en-US" dirty="0" smtClean="0"/>
              <a:t> </a:t>
            </a:r>
            <a:r>
              <a:rPr lang="en-US" dirty="0" err="1" smtClean="0"/>
              <a:t>penyakit</a:t>
            </a:r>
            <a:r>
              <a:rPr lang="en-US" dirty="0" smtClean="0"/>
              <a:t> yang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. </a:t>
            </a:r>
            <a:r>
              <a:rPr lang="en-US" dirty="0" err="1" smtClean="0"/>
              <a:t>Prevalensi</a:t>
            </a:r>
            <a:endParaRPr lang="en-US" dirty="0" smtClean="0"/>
          </a:p>
          <a:p>
            <a:r>
              <a:rPr lang="en-US" dirty="0" err="1"/>
              <a:t>D</a:t>
            </a:r>
            <a:r>
              <a:rPr lang="en-US" dirty="0" err="1" smtClean="0"/>
              <a:t>iare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Amerika</a:t>
            </a:r>
            <a:r>
              <a:rPr lang="en-US" dirty="0" smtClean="0"/>
              <a:t> </a:t>
            </a:r>
            <a:r>
              <a:rPr lang="en-US" dirty="0" err="1" smtClean="0"/>
              <a:t>Serikat</a:t>
            </a:r>
            <a:r>
              <a:rPr lang="en-US" dirty="0" smtClean="0"/>
              <a:t>, </a:t>
            </a:r>
            <a:r>
              <a:rPr lang="en-US" dirty="0" err="1" smtClean="0"/>
              <a:t>insidens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endParaRPr lang="en-US" dirty="0" smtClean="0"/>
          </a:p>
          <a:p>
            <a:r>
              <a:rPr lang="en-US" dirty="0" err="1"/>
              <a:t>M</a:t>
            </a:r>
            <a:r>
              <a:rPr lang="en-US" dirty="0" err="1" smtClean="0"/>
              <a:t>encapai</a:t>
            </a:r>
            <a:r>
              <a:rPr lang="en-US" dirty="0" smtClean="0"/>
              <a:t> 200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hingga</a:t>
            </a:r>
            <a:r>
              <a:rPr lang="en-US" dirty="0" smtClean="0"/>
              <a:t> 300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per</a:t>
            </a:r>
          </a:p>
          <a:p>
            <a:r>
              <a:rPr lang="en-US" dirty="0" err="1"/>
              <a:t>T</a:t>
            </a:r>
            <a:r>
              <a:rPr lang="en-US" dirty="0" err="1" smtClean="0"/>
              <a:t>ahun</a:t>
            </a:r>
            <a:r>
              <a:rPr lang="en-US" dirty="0" smtClean="0"/>
              <a:t>. </a:t>
            </a:r>
            <a:r>
              <a:rPr lang="en-US" dirty="0" err="1" smtClean="0"/>
              <a:t>Sekitar</a:t>
            </a:r>
            <a:r>
              <a:rPr lang="en-US" dirty="0" smtClean="0"/>
              <a:t> 900.000 </a:t>
            </a:r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endParaRPr lang="en-US" dirty="0" smtClean="0"/>
          </a:p>
          <a:p>
            <a:r>
              <a:rPr lang="en-US" dirty="0" err="1"/>
              <a:t>P</a:t>
            </a:r>
            <a:r>
              <a:rPr lang="en-US" dirty="0" err="1" smtClean="0"/>
              <a:t>erawatan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sakit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Di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sekitar</a:t>
            </a:r>
            <a:endParaRPr lang="en-US" dirty="0" smtClean="0"/>
          </a:p>
          <a:p>
            <a:r>
              <a:rPr lang="en-US" dirty="0" smtClean="0"/>
              <a:t>2,5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per </a:t>
            </a:r>
            <a:r>
              <a:rPr lang="en-US" dirty="0" err="1" smtClean="0"/>
              <a:t>tahun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Selain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,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penyebab</a:t>
            </a:r>
            <a:endParaRPr lang="en-US" dirty="0" smtClean="0"/>
          </a:p>
          <a:p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meskipun</a:t>
            </a:r>
            <a:endParaRPr lang="en-US" dirty="0" smtClean="0"/>
          </a:p>
          <a:p>
            <a:r>
              <a:rPr lang="en-US" dirty="0" err="1" smtClean="0"/>
              <a:t>tatalaksana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maju</a:t>
            </a:r>
            <a:r>
              <a:rPr lang="en-US" dirty="0" smtClean="0"/>
              <a:t> (</a:t>
            </a:r>
            <a:r>
              <a:rPr lang="en-US" dirty="0" err="1" smtClean="0"/>
              <a:t>Lukman</a:t>
            </a:r>
            <a:r>
              <a:rPr lang="en-US" dirty="0" smtClean="0"/>
              <a:t> </a:t>
            </a:r>
            <a:r>
              <a:rPr lang="en-US" dirty="0" err="1" smtClean="0"/>
              <a:t>Zulkifli</a:t>
            </a:r>
            <a:r>
              <a:rPr lang="en-US" dirty="0" smtClean="0"/>
              <a:t> </a:t>
            </a:r>
            <a:r>
              <a:rPr lang="en-US" dirty="0" err="1" smtClean="0"/>
              <a:t>Amin</a:t>
            </a:r>
            <a:r>
              <a:rPr lang="en-US" dirty="0" smtClean="0"/>
              <a:t>,</a:t>
            </a:r>
          </a:p>
          <a:p>
            <a:r>
              <a:rPr lang="en-US" dirty="0" smtClean="0"/>
              <a:t>2015). Di Indonesia </a:t>
            </a:r>
            <a:r>
              <a:rPr lang="en-US" dirty="0" err="1" smtClean="0"/>
              <a:t>diperoleh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endParaRPr lang="en-US" dirty="0" smtClean="0"/>
          </a:p>
          <a:p>
            <a:r>
              <a:rPr lang="en-US" dirty="0" err="1" smtClean="0"/>
              <a:t>penyebab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bayi</a:t>
            </a:r>
            <a:r>
              <a:rPr lang="en-US" dirty="0" smtClean="0"/>
              <a:t> 42% </a:t>
            </a:r>
            <a:r>
              <a:rPr lang="en-US" dirty="0" err="1" smtClean="0"/>
              <a:t>dibanding</a:t>
            </a:r>
            <a:endParaRPr lang="en-US" dirty="0" smtClean="0"/>
          </a:p>
          <a:p>
            <a:r>
              <a:rPr lang="en-US" dirty="0" smtClean="0"/>
              <a:t>pneumonia 24%.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golongan</a:t>
            </a:r>
            <a:r>
              <a:rPr lang="en-US" dirty="0" smtClean="0"/>
              <a:t> </a:t>
            </a:r>
            <a:r>
              <a:rPr lang="en-US" dirty="0" err="1" smtClean="0"/>
              <a:t>usia</a:t>
            </a:r>
            <a:r>
              <a:rPr lang="en-US" dirty="0" smtClean="0"/>
              <a:t> 1-4</a:t>
            </a:r>
          </a:p>
          <a:p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25,2% </a:t>
            </a:r>
            <a:r>
              <a:rPr lang="en-US" dirty="0" err="1" smtClean="0"/>
              <a:t>dibandingkan</a:t>
            </a:r>
            <a:endParaRPr lang="en-US" dirty="0" smtClean="0"/>
          </a:p>
          <a:p>
            <a:r>
              <a:rPr lang="en-US" dirty="0" smtClean="0"/>
              <a:t>pneumonia 15,5% (Yusuf S, 2011).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Penyebab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bayi</a:t>
            </a:r>
            <a:r>
              <a:rPr lang="en-US" dirty="0" smtClean="0"/>
              <a:t> 42% </a:t>
            </a:r>
            <a:r>
              <a:rPr lang="en-US" dirty="0" err="1" smtClean="0"/>
              <a:t>dibanding</a:t>
            </a:r>
            <a:endParaRPr lang="en-US" dirty="0" smtClean="0"/>
          </a:p>
          <a:p>
            <a:r>
              <a:rPr lang="en-US" dirty="0" smtClean="0"/>
              <a:t>pneumonia 24%.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nn-NO" dirty="0" smtClean="0"/>
              <a:t>Kematian golongan usia 1-4</a:t>
            </a:r>
          </a:p>
          <a:p>
            <a:r>
              <a:rPr lang="nn-NO" dirty="0" smtClean="0"/>
              <a:t>tahun karena diare 25,2% dibandingkan</a:t>
            </a:r>
          </a:p>
          <a:p>
            <a:r>
              <a:rPr lang="nn-NO" dirty="0" smtClean="0"/>
              <a:t>pneumonia 15,5%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Skor</a:t>
            </a:r>
            <a:r>
              <a:rPr lang="en-US" dirty="0" smtClean="0"/>
              <a:t> </a:t>
            </a:r>
            <a:r>
              <a:rPr lang="en-US" dirty="0" err="1"/>
              <a:t>D</a:t>
            </a:r>
            <a:r>
              <a:rPr lang="en-US" dirty="0" err="1" smtClean="0"/>
              <a:t>iare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adanya</a:t>
            </a:r>
            <a:endParaRPr lang="en-US" dirty="0" smtClean="0"/>
          </a:p>
          <a:p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rehidrasi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jelas</a:t>
            </a:r>
            <a:r>
              <a:rPr lang="en-US" dirty="0" smtClean="0"/>
              <a:t>, </a:t>
            </a:r>
            <a:r>
              <a:rPr lang="en-US" dirty="0" err="1" smtClean="0"/>
              <a:t>diberikannya</a:t>
            </a:r>
            <a:endParaRPr lang="en-US" dirty="0" smtClean="0"/>
          </a:p>
          <a:p>
            <a:r>
              <a:rPr lang="en-US" dirty="0" err="1" smtClean="0"/>
              <a:t>cairan</a:t>
            </a:r>
            <a:r>
              <a:rPr lang="en-US" dirty="0" smtClean="0"/>
              <a:t> </a:t>
            </a:r>
            <a:r>
              <a:rPr lang="en-US" dirty="0" err="1" smtClean="0"/>
              <a:t>intravena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endParaRPr lang="en-US" dirty="0" smtClean="0"/>
          </a:p>
          <a:p>
            <a:r>
              <a:rPr lang="en-US" dirty="0" err="1" smtClean="0"/>
              <a:t>sedangkan</a:t>
            </a:r>
            <a:r>
              <a:rPr lang="en-US" dirty="0" smtClean="0"/>
              <a:t> </a:t>
            </a:r>
            <a:r>
              <a:rPr lang="en-US" dirty="0" err="1" smtClean="0"/>
              <a:t>oralit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diberikan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endParaRPr lang="en-US" dirty="0" smtClean="0"/>
          </a:p>
          <a:p>
            <a:r>
              <a:rPr lang="en-US" dirty="0" err="1" smtClean="0"/>
              <a:t>diberikannya</a:t>
            </a:r>
            <a:r>
              <a:rPr lang="en-US" dirty="0" smtClean="0"/>
              <a:t> </a:t>
            </a:r>
            <a:r>
              <a:rPr lang="en-US" dirty="0" err="1" smtClean="0"/>
              <a:t>antibiotik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antidiare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endParaRPr lang="en-US" dirty="0" smtClean="0"/>
          </a:p>
          <a:p>
            <a:r>
              <a:rPr lang="en-US" dirty="0" err="1" smtClean="0"/>
              <a:t>cair</a:t>
            </a:r>
            <a:r>
              <a:rPr lang="en-US" dirty="0" smtClean="0"/>
              <a:t> (</a:t>
            </a:r>
            <a:r>
              <a:rPr lang="en-US" dirty="0" err="1" smtClean="0"/>
              <a:t>Sidik</a:t>
            </a:r>
            <a:r>
              <a:rPr lang="en-US" dirty="0" smtClean="0"/>
              <a:t> et al., 2013).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Puskesmas</a:t>
            </a:r>
            <a:r>
              <a:rPr lang="en-US" dirty="0" smtClean="0"/>
              <a:t> </a:t>
            </a:r>
            <a:r>
              <a:rPr lang="en-US" dirty="0" err="1" smtClean="0"/>
              <a:t>Sleman</a:t>
            </a:r>
            <a:r>
              <a:rPr lang="en-US" dirty="0" smtClean="0"/>
              <a:t>, </a:t>
            </a:r>
            <a:r>
              <a:rPr lang="en-US" dirty="0" err="1" smtClean="0"/>
              <a:t>untuk</a:t>
            </a:r>
            <a:endParaRPr lang="en-US" dirty="0" smtClean="0"/>
          </a:p>
          <a:p>
            <a:r>
              <a:rPr lang="en-US" dirty="0" err="1" smtClean="0"/>
              <a:t>mengetahui</a:t>
            </a:r>
            <a:r>
              <a:rPr lang="en-US" dirty="0" smtClean="0"/>
              <a:t> </a:t>
            </a:r>
            <a:r>
              <a:rPr lang="en-US" dirty="0" err="1" smtClean="0"/>
              <a:t>rasionalitas</a:t>
            </a:r>
            <a:r>
              <a:rPr lang="en-US" dirty="0" smtClean="0"/>
              <a:t> </a:t>
            </a:r>
            <a:r>
              <a:rPr lang="en-US" dirty="0" err="1" smtClean="0"/>
              <a:t>tatalaksana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endParaRPr lang="en-US" dirty="0" smtClean="0"/>
          </a:p>
          <a:p>
            <a:r>
              <a:rPr lang="en-US" dirty="0" err="1" smtClean="0"/>
              <a:t>didapatkan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pelayanan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r>
              <a:rPr lang="en-US" dirty="0" smtClean="0"/>
              <a:t> yang</a:t>
            </a:r>
          </a:p>
          <a:p>
            <a:r>
              <a:rPr lang="en-US" dirty="0" err="1" smtClean="0"/>
              <a:t>diberikan</a:t>
            </a:r>
            <a:r>
              <a:rPr lang="en-US" dirty="0" smtClean="0"/>
              <a:t> </a:t>
            </a:r>
            <a:r>
              <a:rPr lang="en-US" dirty="0" err="1" smtClean="0"/>
              <a:t>belum</a:t>
            </a:r>
            <a:r>
              <a:rPr lang="en-US" dirty="0" smtClean="0"/>
              <a:t> optimal,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didapatkanpenggunaan</a:t>
            </a:r>
            <a:r>
              <a:rPr lang="en-US" dirty="0" smtClean="0"/>
              <a:t> </a:t>
            </a:r>
            <a:r>
              <a:rPr lang="en-US" dirty="0" err="1" smtClean="0"/>
              <a:t>antibiotik</a:t>
            </a:r>
            <a:r>
              <a:rPr lang="en-US" dirty="0" smtClean="0"/>
              <a:t> </a:t>
            </a:r>
            <a:r>
              <a:rPr lang="en-US" dirty="0" err="1" smtClean="0"/>
              <a:t>sebanyak</a:t>
            </a:r>
            <a:r>
              <a:rPr lang="en-US" dirty="0" smtClean="0"/>
              <a:t> 17,2%,</a:t>
            </a:r>
          </a:p>
          <a:p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oralit</a:t>
            </a:r>
            <a:r>
              <a:rPr lang="en-US" dirty="0" smtClean="0"/>
              <a:t> </a:t>
            </a:r>
            <a:r>
              <a:rPr lang="en-US" dirty="0" err="1" smtClean="0"/>
              <a:t>sebanyak</a:t>
            </a:r>
            <a:r>
              <a:rPr lang="en-US" dirty="0" smtClean="0"/>
              <a:t> 84, 5%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zink</a:t>
            </a:r>
            <a:r>
              <a:rPr lang="en-US" dirty="0" smtClean="0"/>
              <a:t> 84%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Widayanti</a:t>
            </a:r>
            <a:r>
              <a:rPr lang="en-US" dirty="0" smtClean="0"/>
              <a:t> &amp; Danu, 2013).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latar</a:t>
            </a:r>
            <a:endParaRPr lang="en-US" dirty="0" smtClean="0"/>
          </a:p>
          <a:p>
            <a:r>
              <a:rPr lang="en-US" dirty="0" err="1" smtClean="0"/>
              <a:t>belakang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,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endParaRPr lang="en-US" dirty="0" smtClean="0"/>
          </a:p>
          <a:p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mengetahui</a:t>
            </a:r>
            <a:r>
              <a:rPr lang="en-US" dirty="0" smtClean="0"/>
              <a:t> </a:t>
            </a:r>
            <a:r>
              <a:rPr lang="en-US" dirty="0" err="1" smtClean="0"/>
              <a:t>manajemen</a:t>
            </a:r>
            <a:r>
              <a:rPr lang="en-US" dirty="0" smtClean="0"/>
              <a:t> </a:t>
            </a:r>
            <a:r>
              <a:rPr lang="en-US" dirty="0" err="1" smtClean="0"/>
              <a:t>tatalaksana</a:t>
            </a:r>
            <a:endParaRPr lang="en-US" dirty="0" smtClean="0"/>
          </a:p>
          <a:p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tinjauan</a:t>
            </a:r>
            <a:r>
              <a:rPr lang="en-US" dirty="0" smtClean="0"/>
              <a:t> </a:t>
            </a:r>
            <a:r>
              <a:rPr lang="en-US" dirty="0" err="1" smtClean="0"/>
              <a:t>literatur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524000"/>
            <a:ext cx="4304085" cy="5184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      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err="1" smtClean="0"/>
              <a:t>yaitu</a:t>
            </a:r>
            <a:endParaRPr lang="en-US" dirty="0" smtClean="0"/>
          </a:p>
          <a:p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oralit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zink</a:t>
            </a:r>
            <a:r>
              <a:rPr lang="en-US" dirty="0" smtClean="0"/>
              <a:t>. Hal </a:t>
            </a:r>
            <a:r>
              <a:rPr lang="en-US" dirty="0" err="1" smtClean="0"/>
              <a:t>itu</a:t>
            </a:r>
            <a:endParaRPr lang="en-US" dirty="0" smtClean="0"/>
          </a:p>
          <a:p>
            <a:r>
              <a:rPr lang="en-US" dirty="0" err="1" smtClean="0"/>
              <a:t>didasarkan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endParaRPr lang="en-US" dirty="0" smtClean="0"/>
          </a:p>
          <a:p>
            <a:r>
              <a:rPr lang="en-US" dirty="0" err="1" smtClean="0"/>
              <a:t>selama</a:t>
            </a:r>
            <a:r>
              <a:rPr lang="en-US" dirty="0" smtClean="0"/>
              <a:t> 20 </a:t>
            </a:r>
            <a:r>
              <a:rPr lang="en-US" dirty="0" err="1" smtClean="0"/>
              <a:t>tahun</a:t>
            </a:r>
            <a:r>
              <a:rPr lang="en-US" dirty="0" smtClean="0"/>
              <a:t> yang </a:t>
            </a:r>
            <a:r>
              <a:rPr lang="en-US" dirty="0" err="1" smtClean="0"/>
              <a:t>menunjukan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endParaRPr lang="en-US" dirty="0" smtClean="0"/>
          </a:p>
          <a:p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oralit</a:t>
            </a:r>
            <a:r>
              <a:rPr lang="en-US" dirty="0" smtClean="0"/>
              <a:t> </a:t>
            </a:r>
            <a:r>
              <a:rPr lang="en-US" dirty="0" err="1" smtClean="0"/>
              <a:t>disertai</a:t>
            </a:r>
            <a:r>
              <a:rPr lang="en-US" dirty="0" smtClean="0"/>
              <a:t> </a:t>
            </a:r>
            <a:r>
              <a:rPr lang="en-US" dirty="0" err="1" smtClean="0"/>
              <a:t>zink</a:t>
            </a:r>
            <a:r>
              <a:rPr lang="en-US" dirty="0" smtClean="0"/>
              <a:t> </a:t>
            </a:r>
            <a:r>
              <a:rPr lang="en-US" dirty="0" err="1" smtClean="0"/>
              <a:t>efektif</a:t>
            </a:r>
            <a:endParaRPr lang="en-US" dirty="0" smtClean="0"/>
          </a:p>
          <a:p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terbukti</a:t>
            </a:r>
            <a:r>
              <a:rPr lang="en-US" dirty="0" smtClean="0"/>
              <a:t> </a:t>
            </a:r>
            <a:r>
              <a:rPr lang="en-US" dirty="0" err="1" smtClean="0"/>
              <a:t>menurunkan</a:t>
            </a:r>
            <a:r>
              <a:rPr lang="en-US" dirty="0" smtClean="0"/>
              <a:t> </a:t>
            </a:r>
            <a:r>
              <a:rPr lang="en-US" dirty="0" err="1" smtClean="0"/>
              <a:t>angka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endParaRPr lang="en-US" dirty="0" smtClean="0"/>
          </a:p>
          <a:p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40% (</a:t>
            </a:r>
            <a:r>
              <a:rPr lang="en-US" dirty="0" err="1" smtClean="0"/>
              <a:t>Wardani</a:t>
            </a:r>
            <a:r>
              <a:rPr lang="en-US" dirty="0" smtClean="0"/>
              <a:t>, 2014).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err="1" smtClean="0"/>
              <a:t>Penambahan</a:t>
            </a:r>
            <a:endParaRPr lang="en-US" dirty="0" smtClean="0"/>
          </a:p>
          <a:p>
            <a:r>
              <a:rPr lang="en-US" dirty="0" err="1" smtClean="0"/>
              <a:t>suplemen</a:t>
            </a:r>
            <a:r>
              <a:rPr lang="en-US" dirty="0" smtClean="0"/>
              <a:t> </a:t>
            </a:r>
            <a:r>
              <a:rPr lang="en-US" dirty="0" err="1" smtClean="0"/>
              <a:t>mikronutrien</a:t>
            </a:r>
            <a:r>
              <a:rPr lang="en-US" dirty="0" smtClean="0"/>
              <a:t> </a:t>
            </a:r>
            <a:r>
              <a:rPr lang="en-US" dirty="0" err="1" smtClean="0"/>
              <a:t>terapi</a:t>
            </a:r>
            <a:r>
              <a:rPr lang="en-US" dirty="0" smtClean="0"/>
              <a:t> </a:t>
            </a:r>
            <a:r>
              <a:rPr lang="en-US" dirty="0" err="1" smtClean="0"/>
              <a:t>rehidrasi</a:t>
            </a:r>
            <a:r>
              <a:rPr lang="en-US" dirty="0" smtClean="0"/>
              <a:t> </a:t>
            </a:r>
            <a:r>
              <a:rPr lang="en-US" dirty="0" err="1" smtClean="0"/>
              <a:t>rutin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endParaRPr lang="en-US" dirty="0" smtClean="0"/>
          </a:p>
          <a:p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baru</a:t>
            </a:r>
            <a:r>
              <a:rPr lang="en-US" dirty="0" smtClean="0"/>
              <a:t> </a:t>
            </a:r>
            <a:r>
              <a:rPr lang="en-US" dirty="0" err="1" smtClean="0"/>
              <a:t>modalitas</a:t>
            </a:r>
            <a:r>
              <a:rPr lang="en-US" dirty="0" smtClean="0"/>
              <a:t>,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terbukti</a:t>
            </a:r>
            <a:endParaRPr lang="en-US" dirty="0" smtClean="0"/>
          </a:p>
          <a:p>
            <a:r>
              <a:rPr lang="en-US" dirty="0" err="1" smtClean="0"/>
              <a:t>efektif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berbagai</a:t>
            </a:r>
            <a:r>
              <a:rPr lang="en-US" dirty="0" smtClean="0"/>
              <a:t> </a:t>
            </a:r>
            <a:r>
              <a:rPr lang="en-US" dirty="0" err="1" smtClean="0"/>
              <a:t>penilaian</a:t>
            </a:r>
            <a:r>
              <a:rPr lang="en-US" dirty="0" smtClean="0"/>
              <a:t>(</a:t>
            </a:r>
            <a:r>
              <a:rPr lang="en-US" dirty="0" err="1" smtClean="0"/>
              <a:t>Karamyyar</a:t>
            </a:r>
            <a:r>
              <a:rPr lang="en-US" dirty="0" smtClean="0"/>
              <a:t>,</a:t>
            </a:r>
          </a:p>
          <a:p>
            <a:r>
              <a:rPr lang="en-US" dirty="0" err="1" smtClean="0"/>
              <a:t>Gheibi</a:t>
            </a:r>
            <a:r>
              <a:rPr lang="en-US" dirty="0" smtClean="0"/>
              <a:t>, </a:t>
            </a:r>
            <a:r>
              <a:rPr lang="en-US" dirty="0" err="1" smtClean="0"/>
              <a:t>Noroozi</a:t>
            </a:r>
            <a:r>
              <a:rPr lang="en-US" dirty="0" smtClean="0"/>
              <a:t>, &amp; </a:t>
            </a:r>
            <a:r>
              <a:rPr lang="en-US" dirty="0" err="1" smtClean="0"/>
              <a:t>Valeshabad</a:t>
            </a:r>
            <a:r>
              <a:rPr lang="en-US" dirty="0" smtClean="0"/>
              <a:t>, 2013). Hal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endParaRPr lang="en-US" dirty="0" smtClean="0"/>
          </a:p>
          <a:p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apa</a:t>
            </a:r>
            <a:r>
              <a:rPr lang="en-US" dirty="0" smtClean="0"/>
              <a:t> yang </a:t>
            </a:r>
            <a:r>
              <a:rPr lang="en-US" dirty="0" err="1" smtClean="0"/>
              <a:t>disajikan</a:t>
            </a:r>
            <a:r>
              <a:rPr lang="en-US" dirty="0" smtClean="0"/>
              <a:t> MTBS</a:t>
            </a:r>
          </a:p>
          <a:p>
            <a:r>
              <a:rPr lang="en-US" dirty="0" smtClean="0"/>
              <a:t>(Integrated Management of Childhood Illness,</a:t>
            </a:r>
          </a:p>
          <a:p>
            <a:r>
              <a:rPr lang="en-US" dirty="0" smtClean="0"/>
              <a:t>2010)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rekomendasi</a:t>
            </a:r>
            <a:r>
              <a:rPr lang="en-US" dirty="0" smtClean="0"/>
              <a:t> yang </a:t>
            </a:r>
            <a:r>
              <a:rPr lang="en-US" dirty="0" err="1" smtClean="0"/>
              <a:t>harus</a:t>
            </a:r>
            <a:endParaRPr lang="en-US" dirty="0" smtClean="0"/>
          </a:p>
          <a:p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manajemen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meliputi</a:t>
            </a:r>
            <a:endParaRPr lang="en-US" dirty="0" smtClean="0"/>
          </a:p>
          <a:p>
            <a:r>
              <a:rPr lang="en-US" dirty="0" err="1" smtClean="0"/>
              <a:t>suplemen</a:t>
            </a:r>
            <a:r>
              <a:rPr lang="en-US" dirty="0" smtClean="0"/>
              <a:t> vitamin A, </a:t>
            </a:r>
            <a:r>
              <a:rPr lang="en-US" dirty="0" err="1" smtClean="0"/>
              <a:t>manajemen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Oral</a:t>
            </a:r>
          </a:p>
          <a:p>
            <a:r>
              <a:rPr lang="en-US" dirty="0" smtClean="0"/>
              <a:t>rehydration solution (ORS), treatment </a:t>
            </a:r>
            <a:r>
              <a:rPr lang="en-US" dirty="0" err="1" smtClean="0"/>
              <a:t>dengan</a:t>
            </a:r>
            <a:r>
              <a:rPr lang="en-US" dirty="0" smtClean="0"/>
              <a:t> zinc,</a:t>
            </a:r>
          </a:p>
          <a:p>
            <a:r>
              <a:rPr lang="en-US" dirty="0" err="1" smtClean="0"/>
              <a:t>ciprofloxaci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0" y="1371600"/>
            <a:ext cx="9144000" cy="13081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      </a:t>
            </a:r>
            <a:r>
              <a:rPr smtClean="0"/>
              <a:t>THANK YOU</a:t>
            </a:r>
            <a:br>
              <a:rPr smtClean="0"/>
            </a:br>
            <a:r>
              <a:rPr lang="en-US" dirty="0" smtClean="0"/>
              <a:t>    </a:t>
            </a:r>
            <a:r>
              <a:rPr smtClean="0"/>
              <a:t>CREATE BY RAHMAN HAMDANI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66</TotalTime>
  <Words>365</Words>
  <Application>Microsoft Office PowerPoint</Application>
  <PresentationFormat>On-screen Show (4:3)</PresentationFormat>
  <Paragraphs>77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      Manajemen Tatalaksana   Diare Pada Anak</vt:lpstr>
      <vt:lpstr>Masalah Diare</vt:lpstr>
      <vt:lpstr>Penyebab Diare </vt:lpstr>
      <vt:lpstr>Skor Diare </vt:lpstr>
      <vt:lpstr>Hasil Penelitian</vt:lpstr>
      <vt:lpstr>Slide 6</vt:lpstr>
      <vt:lpstr>Pengobatan Diare       </vt:lpstr>
      <vt:lpstr>      THANK YOU     CREATE BY RAHMAN HAMDANI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Pengaruh Daun Kelor (Moringa oleifera) Terhadap Pencegahan Stunting</dc:title>
  <dc:creator>CBT</dc:creator>
  <cp:lastModifiedBy>CBT</cp:lastModifiedBy>
  <cp:revision>7</cp:revision>
  <dcterms:created xsi:type="dcterms:W3CDTF">2024-11-14T02:51:35Z</dcterms:created>
  <dcterms:modified xsi:type="dcterms:W3CDTF">2024-11-14T03:57:39Z</dcterms:modified>
</cp:coreProperties>
</file>