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6943552-9AC2-4CA6-A823-BA5414E6A299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80D0B28-1BE2-4016-BC55-9D63BDD8909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0"/>
            <a:ext cx="8001000" cy="2971800"/>
          </a:xfrm>
        </p:spPr>
        <p:txBody>
          <a:bodyPr>
            <a:noAutofit/>
          </a:bodyPr>
          <a:lstStyle/>
          <a:p>
            <a:r>
              <a:rPr lang="en-US" sz="4000" b="1" dirty="0" err="1"/>
              <a:t>Pengaruh</a:t>
            </a:r>
            <a:r>
              <a:rPr lang="en-US" sz="4000" b="1" dirty="0"/>
              <a:t> </a:t>
            </a:r>
            <a:r>
              <a:rPr lang="en-US" sz="4000" b="1" dirty="0" err="1"/>
              <a:t>Daun</a:t>
            </a:r>
            <a:r>
              <a:rPr lang="en-US" sz="4000" b="1" dirty="0"/>
              <a:t> </a:t>
            </a:r>
            <a:r>
              <a:rPr lang="en-US" sz="4000" b="1" dirty="0" err="1"/>
              <a:t>Kelor</a:t>
            </a:r>
            <a:r>
              <a:rPr lang="en-US" sz="4000" b="1" dirty="0"/>
              <a:t> (</a:t>
            </a:r>
            <a:r>
              <a:rPr lang="en-US" sz="4000" b="1" i="1" dirty="0" err="1"/>
              <a:t>Moringa</a:t>
            </a:r>
            <a:r>
              <a:rPr lang="en-US" sz="4000" b="1" i="1" dirty="0"/>
              <a:t> </a:t>
            </a:r>
            <a:r>
              <a:rPr lang="en-US" sz="4000" b="1" i="1" dirty="0" err="1"/>
              <a:t>oleifera</a:t>
            </a:r>
            <a:r>
              <a:rPr lang="en-US" sz="4000" b="1" i="1" dirty="0"/>
              <a:t>) </a:t>
            </a:r>
            <a:r>
              <a:rPr lang="en-US" sz="4000" b="1" dirty="0" err="1"/>
              <a:t>Terhadap</a:t>
            </a:r>
            <a:r>
              <a:rPr lang="en-US" sz="4000" b="1" dirty="0"/>
              <a:t> </a:t>
            </a:r>
            <a:r>
              <a:rPr lang="en-US" sz="4000" b="1" dirty="0" err="1"/>
              <a:t>Pencegahan</a:t>
            </a:r>
            <a:r>
              <a:rPr lang="en-US" sz="4000" b="1" dirty="0"/>
              <a:t> Stunting </a:t>
            </a:r>
            <a:endParaRPr lang="en-US" sz="4000" dirty="0"/>
          </a:p>
        </p:txBody>
      </p:sp>
      <p:sp>
        <p:nvSpPr>
          <p:cNvPr id="5" name="Smiley Face 4"/>
          <p:cNvSpPr/>
          <p:nvPr/>
        </p:nvSpPr>
        <p:spPr>
          <a:xfrm>
            <a:off x="7772400" y="22860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n 6"/>
          <p:cNvSpPr/>
          <p:nvPr/>
        </p:nvSpPr>
        <p:spPr>
          <a:xfrm flipH="1" flipV="1">
            <a:off x="7467600" y="1066800"/>
            <a:ext cx="457200" cy="457200"/>
          </a:xfrm>
          <a:prstGeom prst="sun">
            <a:avLst>
              <a:gd name="adj" fmla="val 226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n 7"/>
          <p:cNvSpPr/>
          <p:nvPr/>
        </p:nvSpPr>
        <p:spPr>
          <a:xfrm>
            <a:off x="7239000" y="1447800"/>
            <a:ext cx="304800" cy="304800"/>
          </a:xfrm>
          <a:prstGeom prst="sun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Sequential Access Storage 8"/>
          <p:cNvSpPr/>
          <p:nvPr/>
        </p:nvSpPr>
        <p:spPr>
          <a:xfrm>
            <a:off x="0" y="5410200"/>
            <a:ext cx="1371600" cy="114604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Sequential Access Storage 9"/>
          <p:cNvSpPr/>
          <p:nvPr/>
        </p:nvSpPr>
        <p:spPr>
          <a:xfrm>
            <a:off x="1219200" y="5105400"/>
            <a:ext cx="612648" cy="61264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Connector 10"/>
          <p:cNvSpPr/>
          <p:nvPr/>
        </p:nvSpPr>
        <p:spPr>
          <a:xfrm>
            <a:off x="1828800" y="47244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762000"/>
            <a:ext cx="8610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PENDAHULUAN</a:t>
            </a:r>
          </a:p>
          <a:p>
            <a:r>
              <a:rPr lang="en-US" b="1" dirty="0" smtClean="0"/>
              <a:t> </a:t>
            </a:r>
            <a:endParaRPr lang="en-US" b="1" dirty="0"/>
          </a:p>
          <a:p>
            <a:r>
              <a:rPr lang="en-US" dirty="0"/>
              <a:t>Stunting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pertumbuhan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perkembangan</a:t>
            </a:r>
            <a:r>
              <a:rPr lang="en-US" dirty="0"/>
              <a:t> </a:t>
            </a:r>
            <a:r>
              <a:rPr lang="en-US" dirty="0" err="1"/>
              <a:t>gangguan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mana</a:t>
            </a:r>
            <a:r>
              <a:rPr lang="en-US" dirty="0"/>
              <a:t> </a:t>
            </a:r>
            <a:r>
              <a:rPr lang="en-US" dirty="0" err="1"/>
              <a:t>anak-anak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pendek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penting</a:t>
            </a:r>
            <a:r>
              <a:rPr lang="en-US" dirty="0"/>
              <a:t> yang </a:t>
            </a:r>
            <a:r>
              <a:rPr lang="en-US" dirty="0" err="1"/>
              <a:t>dihadapi</a:t>
            </a:r>
            <a:r>
              <a:rPr lang="en-US" dirty="0"/>
              <a:t> </a:t>
            </a:r>
            <a:r>
              <a:rPr lang="en-US" dirty="0" err="1"/>
              <a:t>dunia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(</a:t>
            </a:r>
            <a:r>
              <a:rPr lang="en-US" dirty="0" err="1"/>
              <a:t>Sulistyaningsih</a:t>
            </a:r>
            <a:r>
              <a:rPr lang="en-US" dirty="0"/>
              <a:t> et </a:t>
            </a:r>
            <a:r>
              <a:rPr lang="en-US" dirty="0" smtClean="0"/>
              <a:t>al, </a:t>
            </a:r>
            <a:r>
              <a:rPr lang="en-US" dirty="0"/>
              <a:t>2021). Stunting </a:t>
            </a:r>
            <a:r>
              <a:rPr lang="en-US" dirty="0" err="1"/>
              <a:t>berisiko</a:t>
            </a:r>
            <a:r>
              <a:rPr lang="en-US" dirty="0"/>
              <a:t> </a:t>
            </a:r>
            <a:r>
              <a:rPr lang="en-US" dirty="0" err="1"/>
              <a:t>meningkat</a:t>
            </a:r>
            <a:r>
              <a:rPr lang="en-US" dirty="0"/>
              <a:t> </a:t>
            </a:r>
            <a:r>
              <a:rPr lang="en-US" dirty="0" err="1"/>
              <a:t>kesakitan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kematian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(</a:t>
            </a:r>
            <a:r>
              <a:rPr lang="en-US" dirty="0" err="1"/>
              <a:t>Nugrawatiet</a:t>
            </a:r>
            <a:r>
              <a:rPr lang="en-US" dirty="0"/>
              <a:t> al., 2021). </a:t>
            </a:r>
          </a:p>
          <a:p>
            <a:r>
              <a:rPr lang="en-US" dirty="0"/>
              <a:t>Stunting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gangguan</a:t>
            </a:r>
            <a:r>
              <a:rPr lang="en-US" dirty="0"/>
              <a:t> </a:t>
            </a:r>
            <a:r>
              <a:rPr lang="en-US" dirty="0" err="1"/>
              <a:t>pertumbuhan</a:t>
            </a:r>
            <a:r>
              <a:rPr lang="en-US" dirty="0"/>
              <a:t> yang </a:t>
            </a:r>
            <a:r>
              <a:rPr lang="en-US" dirty="0" err="1"/>
              <a:t>ditandai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kekurangan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zat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yang </a:t>
            </a:r>
            <a:r>
              <a:rPr lang="en-US" dirty="0" err="1"/>
              <a:t>dibawah</a:t>
            </a:r>
            <a:r>
              <a:rPr lang="en-US" dirty="0"/>
              <a:t> </a:t>
            </a:r>
            <a:r>
              <a:rPr lang="en-US" dirty="0" err="1"/>
              <a:t>angka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lama.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ditunjukkan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z-score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badan</a:t>
            </a:r>
            <a:r>
              <a:rPr lang="en-US" dirty="0"/>
              <a:t> </a:t>
            </a:r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umur</a:t>
            </a:r>
            <a:r>
              <a:rPr lang="en-US" dirty="0"/>
              <a:t> (TB/U) </a:t>
            </a:r>
            <a:r>
              <a:rPr lang="en-US" dirty="0" err="1"/>
              <a:t>anak</a:t>
            </a:r>
            <a:r>
              <a:rPr lang="en-US" dirty="0"/>
              <a:t> &lt;–2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Deviasi</a:t>
            </a:r>
            <a:r>
              <a:rPr lang="en-US" dirty="0"/>
              <a:t> (SD). </a:t>
            </a:r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Kementrian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RI, </a:t>
            </a:r>
            <a:r>
              <a:rPr lang="en-US" dirty="0" err="1"/>
              <a:t>kejadian</a:t>
            </a:r>
            <a:r>
              <a:rPr lang="en-US" dirty="0"/>
              <a:t> stunting </a:t>
            </a:r>
            <a:r>
              <a:rPr lang="en-US" dirty="0" err="1"/>
              <a:t>diawali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kejadian</a:t>
            </a:r>
            <a:r>
              <a:rPr lang="en-US" dirty="0"/>
              <a:t> underweight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kekurangan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kronis</a:t>
            </a:r>
            <a:r>
              <a:rPr lang="en-US" dirty="0"/>
              <a:t> yang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segera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penanganan</a:t>
            </a:r>
            <a:r>
              <a:rPr lang="en-US" dirty="0"/>
              <a:t>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mengalami</a:t>
            </a:r>
            <a:r>
              <a:rPr lang="en-US" dirty="0"/>
              <a:t> stunting,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kecukupan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dibutuhkan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stunting (</a:t>
            </a:r>
            <a:r>
              <a:rPr lang="en-US" dirty="0" err="1"/>
              <a:t>Permatasari</a:t>
            </a:r>
            <a:r>
              <a:rPr lang="en-US" dirty="0"/>
              <a:t> &amp; </a:t>
            </a:r>
            <a:r>
              <a:rPr lang="en-US" dirty="0" err="1"/>
              <a:t>Adi</a:t>
            </a:r>
            <a:r>
              <a:rPr lang="en-US" dirty="0"/>
              <a:t>, 2018). </a:t>
            </a:r>
          </a:p>
        </p:txBody>
      </p:sp>
      <p:sp>
        <p:nvSpPr>
          <p:cNvPr id="3" name="Smiley Face 2"/>
          <p:cNvSpPr/>
          <p:nvPr/>
        </p:nvSpPr>
        <p:spPr>
          <a:xfrm>
            <a:off x="7620000" y="5410200"/>
            <a:ext cx="1295400" cy="1219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4-Point Star 3"/>
          <p:cNvSpPr/>
          <p:nvPr/>
        </p:nvSpPr>
        <p:spPr>
          <a:xfrm>
            <a:off x="228600" y="304800"/>
            <a:ext cx="609600" cy="533400"/>
          </a:xfrm>
          <a:prstGeom prst="star4">
            <a:avLst>
              <a:gd name="adj" fmla="val 131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4-Point Star 4"/>
          <p:cNvSpPr/>
          <p:nvPr/>
        </p:nvSpPr>
        <p:spPr>
          <a:xfrm>
            <a:off x="762000" y="762000"/>
            <a:ext cx="381000" cy="304800"/>
          </a:xfrm>
          <a:prstGeom prst="star4">
            <a:avLst>
              <a:gd name="adj" fmla="val 204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METODE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err="1" smtClean="0"/>
              <a:t>Metode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(literature review) yang </a:t>
            </a:r>
            <a:r>
              <a:rPr lang="en-US" dirty="0" err="1" smtClean="0"/>
              <a:t>mencoba</a:t>
            </a:r>
            <a:r>
              <a:rPr lang="en-US" dirty="0" smtClean="0"/>
              <a:t> </a:t>
            </a:r>
            <a:r>
              <a:rPr lang="en-US" dirty="0" err="1" smtClean="0"/>
              <a:t>menggali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olahan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stunting.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(literature review)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metodologi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bertujuan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mengumpulkan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mengambil</a:t>
            </a:r>
            <a:r>
              <a:rPr lang="en-US" dirty="0" smtClean="0"/>
              <a:t> </a:t>
            </a:r>
            <a:r>
              <a:rPr lang="en-US" dirty="0" err="1" smtClean="0"/>
              <a:t>intisari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beberaoa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sebelumnya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menganalisis</a:t>
            </a:r>
            <a:r>
              <a:rPr lang="en-US" dirty="0" smtClean="0"/>
              <a:t> yang </a:t>
            </a:r>
            <a:r>
              <a:rPr lang="en-US" dirty="0" err="1" smtClean="0"/>
              <a:t>tertulis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teks</a:t>
            </a:r>
            <a:r>
              <a:rPr lang="en-US" dirty="0" smtClean="0"/>
              <a:t>. (Snyder, 2019)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meliputi</a:t>
            </a:r>
            <a:r>
              <a:rPr lang="en-US" dirty="0" smtClean="0"/>
              <a:t>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sistematis</a:t>
            </a:r>
            <a:r>
              <a:rPr lang="en-US" dirty="0" smtClean="0"/>
              <a:t> data base </a:t>
            </a:r>
            <a:r>
              <a:rPr lang="en-US" dirty="0" err="1" smtClean="0"/>
              <a:t>terkomputerisasi</a:t>
            </a:r>
            <a:r>
              <a:rPr lang="en-US" dirty="0" smtClean="0"/>
              <a:t> (</a:t>
            </a:r>
            <a:r>
              <a:rPr lang="en-US" dirty="0" err="1" smtClean="0"/>
              <a:t>Pubmed</a:t>
            </a:r>
            <a:r>
              <a:rPr lang="en-US" dirty="0" smtClean="0"/>
              <a:t>, Pro Quest,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google</a:t>
            </a:r>
            <a:r>
              <a:rPr lang="en-US" dirty="0" smtClean="0"/>
              <a:t> </a:t>
            </a:r>
            <a:r>
              <a:rPr lang="en-US" dirty="0" err="1" smtClean="0"/>
              <a:t>cendekia</a:t>
            </a:r>
            <a:r>
              <a:rPr lang="en-US" dirty="0" smtClean="0"/>
              <a:t>)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berjumlah</a:t>
            </a:r>
            <a:r>
              <a:rPr lang="en-US" dirty="0" smtClean="0"/>
              <a:t> 5 </a:t>
            </a:r>
            <a:r>
              <a:rPr lang="en-US" dirty="0" err="1" smtClean="0"/>
              <a:t>penelitian</a:t>
            </a:r>
            <a:r>
              <a:rPr lang="en-US" dirty="0" smtClean="0"/>
              <a:t>. </a:t>
            </a:r>
            <a:r>
              <a:rPr lang="en-US" dirty="0" err="1" smtClean="0"/>
              <a:t>Penulisan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penulisan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pustaka</a:t>
            </a:r>
            <a:r>
              <a:rPr lang="en-US" dirty="0" smtClean="0"/>
              <a:t> Harvard. </a:t>
            </a:r>
          </a:p>
          <a:p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5" name="Heart 4"/>
          <p:cNvSpPr/>
          <p:nvPr/>
        </p:nvSpPr>
        <p:spPr>
          <a:xfrm>
            <a:off x="7467600" y="5334000"/>
            <a:ext cx="1295400" cy="12192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n 5"/>
          <p:cNvSpPr/>
          <p:nvPr/>
        </p:nvSpPr>
        <p:spPr>
          <a:xfrm>
            <a:off x="6858000" y="5715000"/>
            <a:ext cx="457200" cy="457200"/>
          </a:xfrm>
          <a:prstGeom prst="sun">
            <a:avLst>
              <a:gd name="adj" fmla="val 284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962399" cy="1066800"/>
          </a:xfrm>
        </p:spPr>
        <p:txBody>
          <a:bodyPr/>
          <a:lstStyle/>
          <a:p>
            <a:pPr algn="ctr"/>
            <a:r>
              <a:rPr lang="en-US" b="1" dirty="0" smtClean="0"/>
              <a:t>PEMBAHASAN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pohon</a:t>
            </a:r>
            <a:r>
              <a:rPr lang="en-US" dirty="0" smtClean="0"/>
              <a:t> paling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r>
              <a:rPr lang="en-US" dirty="0" smtClean="0"/>
              <a:t> </a:t>
            </a:r>
            <a:r>
              <a:rPr lang="en-US" dirty="0" err="1" smtClean="0"/>
              <a:t>pembangunan</a:t>
            </a:r>
            <a:r>
              <a:rPr lang="en-US" dirty="0" smtClean="0"/>
              <a:t> </a:t>
            </a:r>
            <a:r>
              <a:rPr lang="en-US" dirty="0" err="1" smtClean="0"/>
              <a:t>pedesaan</a:t>
            </a:r>
            <a:r>
              <a:rPr lang="en-US" dirty="0" smtClean="0"/>
              <a:t>.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terbaru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senyawa</a:t>
            </a:r>
            <a:r>
              <a:rPr lang="en-US" dirty="0" smtClean="0"/>
              <a:t> </a:t>
            </a:r>
            <a:r>
              <a:rPr lang="en-US" dirty="0" err="1" smtClean="0"/>
              <a:t>bioaktifnya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senyawa</a:t>
            </a:r>
            <a:r>
              <a:rPr lang="en-US" dirty="0" smtClean="0"/>
              <a:t> </a:t>
            </a:r>
            <a:r>
              <a:rPr lang="en-US" dirty="0" err="1" smtClean="0"/>
              <a:t>fenolik</a:t>
            </a:r>
            <a:r>
              <a:rPr lang="en-US" dirty="0" smtClean="0"/>
              <a:t>. </a:t>
            </a:r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dilaporkan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nutrisi</a:t>
            </a:r>
            <a:r>
              <a:rPr lang="en-US" dirty="0" smtClean="0"/>
              <a:t> yang </a:t>
            </a:r>
            <a:r>
              <a:rPr lang="en-US" dirty="0" err="1" smtClean="0"/>
              <a:t>tinggi</a:t>
            </a:r>
            <a:r>
              <a:rPr lang="en-US" dirty="0" smtClean="0"/>
              <a:t>: 10 kali </a:t>
            </a:r>
            <a:r>
              <a:rPr lang="en-US" dirty="0" err="1" smtClean="0"/>
              <a:t>lipat</a:t>
            </a:r>
            <a:r>
              <a:rPr lang="en-US" dirty="0" smtClean="0"/>
              <a:t> vitamin A yang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wortel</a:t>
            </a:r>
            <a:r>
              <a:rPr lang="en-US" dirty="0" smtClean="0"/>
              <a:t>, 17 kali </a:t>
            </a:r>
            <a:r>
              <a:rPr lang="en-US" dirty="0" err="1" smtClean="0"/>
              <a:t>kalsium</a:t>
            </a:r>
            <a:r>
              <a:rPr lang="en-US" dirty="0" smtClean="0"/>
              <a:t> </a:t>
            </a:r>
            <a:r>
              <a:rPr lang="en-US" dirty="0" err="1" smtClean="0"/>
              <a:t>susu</a:t>
            </a:r>
            <a:r>
              <a:rPr lang="en-US" dirty="0" smtClean="0"/>
              <a:t>, 15 kali </a:t>
            </a:r>
            <a:r>
              <a:rPr lang="en-US" dirty="0" err="1" smtClean="0"/>
              <a:t>kalium</a:t>
            </a:r>
            <a:r>
              <a:rPr lang="en-US" dirty="0" smtClean="0"/>
              <a:t> </a:t>
            </a:r>
            <a:r>
              <a:rPr lang="en-US" dirty="0" err="1" smtClean="0"/>
              <a:t>pisang</a:t>
            </a:r>
            <a:r>
              <a:rPr lang="en-US" dirty="0" smtClean="0"/>
              <a:t>, 25 kali </a:t>
            </a:r>
            <a:r>
              <a:rPr lang="en-US" dirty="0" err="1" smtClean="0"/>
              <a:t>lipat</a:t>
            </a:r>
            <a:r>
              <a:rPr lang="en-US" dirty="0" smtClean="0"/>
              <a:t> </a:t>
            </a:r>
            <a:r>
              <a:rPr lang="en-US" dirty="0" err="1" smtClean="0"/>
              <a:t>zat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bayam</a:t>
            </a:r>
            <a:r>
              <a:rPr lang="en-US" dirty="0" smtClean="0"/>
              <a:t>, 9 kali </a:t>
            </a:r>
            <a:r>
              <a:rPr lang="en-US" dirty="0" err="1" smtClean="0"/>
              <a:t>lipat</a:t>
            </a:r>
            <a:r>
              <a:rPr lang="en-US" dirty="0" smtClean="0"/>
              <a:t> protein yoghurt (</a:t>
            </a:r>
            <a:r>
              <a:rPr lang="en-US" dirty="0" err="1" smtClean="0"/>
              <a:t>Zungu</a:t>
            </a:r>
            <a:r>
              <a:rPr lang="en-US" dirty="0" smtClean="0"/>
              <a:t>, et al., 2019)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1400" dirty="0" err="1" smtClean="0"/>
              <a:t>Daun</a:t>
            </a:r>
            <a:r>
              <a:rPr lang="en-US" sz="1400" dirty="0" smtClean="0"/>
              <a:t> </a:t>
            </a:r>
            <a:r>
              <a:rPr lang="en-US" sz="1400" dirty="0" err="1" smtClean="0"/>
              <a:t>kelor</a:t>
            </a:r>
            <a:r>
              <a:rPr lang="en-US" sz="1400" dirty="0" smtClean="0"/>
              <a:t> </a:t>
            </a:r>
            <a:r>
              <a:rPr lang="en-US" sz="1400" dirty="0" err="1" smtClean="0"/>
              <a:t>juga</a:t>
            </a:r>
            <a:r>
              <a:rPr lang="en-US" sz="1400" dirty="0" smtClean="0"/>
              <a:t> </a:t>
            </a:r>
            <a:r>
              <a:rPr lang="en-US" sz="1400" dirty="0" err="1" smtClean="0"/>
              <a:t>digunakan</a:t>
            </a:r>
            <a:r>
              <a:rPr lang="en-US" sz="1400" dirty="0" smtClean="0"/>
              <a:t> </a:t>
            </a:r>
            <a:r>
              <a:rPr lang="en-US" sz="1400" dirty="0" err="1" smtClean="0"/>
              <a:t>sebagai</a:t>
            </a:r>
            <a:r>
              <a:rPr lang="en-US" sz="1400" dirty="0" smtClean="0"/>
              <a:t> </a:t>
            </a:r>
            <a:r>
              <a:rPr lang="en-US" sz="1400" dirty="0" err="1" smtClean="0"/>
              <a:t>pangan</a:t>
            </a:r>
            <a:r>
              <a:rPr lang="en-US" sz="1400" dirty="0" smtClean="0"/>
              <a:t> </a:t>
            </a:r>
            <a:r>
              <a:rPr lang="en-US" sz="1400" dirty="0" err="1" smtClean="0"/>
              <a:t>tambahan</a:t>
            </a:r>
            <a:r>
              <a:rPr lang="en-US" sz="1400" dirty="0" smtClean="0"/>
              <a:t> </a:t>
            </a:r>
            <a:r>
              <a:rPr lang="en-US" sz="1400" dirty="0" err="1" smtClean="0"/>
              <a:t>dalam</a:t>
            </a:r>
            <a:r>
              <a:rPr lang="en-US" sz="1400" dirty="0" smtClean="0"/>
              <a:t> </a:t>
            </a:r>
            <a:r>
              <a:rPr lang="en-US" sz="1400" dirty="0" err="1" smtClean="0"/>
              <a:t>mengatasi</a:t>
            </a:r>
            <a:r>
              <a:rPr lang="en-US" sz="1400" dirty="0" smtClean="0"/>
              <a:t> </a:t>
            </a:r>
            <a:r>
              <a:rPr lang="en-US" sz="1400" dirty="0" err="1" smtClean="0"/>
              <a:t>masalah</a:t>
            </a:r>
            <a:r>
              <a:rPr lang="en-US" sz="1400" dirty="0" smtClean="0"/>
              <a:t> </a:t>
            </a:r>
            <a:r>
              <a:rPr lang="en-US" sz="1400" dirty="0" err="1" smtClean="0"/>
              <a:t>kekurangan</a:t>
            </a:r>
            <a:r>
              <a:rPr lang="en-US" sz="1400" dirty="0" smtClean="0"/>
              <a:t> </a:t>
            </a:r>
            <a:r>
              <a:rPr lang="en-US" sz="1400" dirty="0" err="1" smtClean="0"/>
              <a:t>gizi</a:t>
            </a:r>
            <a:r>
              <a:rPr lang="en-US" sz="1400" dirty="0" smtClean="0"/>
              <a:t> </a:t>
            </a:r>
            <a:r>
              <a:rPr lang="en-US" sz="1400" dirty="0" err="1" smtClean="0"/>
              <a:t>pada</a:t>
            </a:r>
            <a:r>
              <a:rPr lang="en-US" sz="1400" dirty="0" smtClean="0"/>
              <a:t> </a:t>
            </a:r>
            <a:r>
              <a:rPr lang="en-US" sz="1400" dirty="0" err="1" smtClean="0"/>
              <a:t>anak-anak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upaya</a:t>
            </a:r>
            <a:r>
              <a:rPr lang="en-US" sz="1400" dirty="0" smtClean="0"/>
              <a:t>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meningkatkan</a:t>
            </a:r>
            <a:r>
              <a:rPr lang="en-US" sz="1400" dirty="0" smtClean="0"/>
              <a:t> </a:t>
            </a:r>
            <a:r>
              <a:rPr lang="en-US" sz="1400" dirty="0" err="1" smtClean="0"/>
              <a:t>sistem</a:t>
            </a:r>
            <a:r>
              <a:rPr lang="en-US" sz="1400" dirty="0" smtClean="0"/>
              <a:t> </a:t>
            </a:r>
            <a:r>
              <a:rPr lang="en-US" sz="1400" dirty="0" err="1" smtClean="0"/>
              <a:t>kekebalan</a:t>
            </a:r>
            <a:r>
              <a:rPr lang="en-US" sz="1400" dirty="0" smtClean="0"/>
              <a:t> </a:t>
            </a:r>
            <a:r>
              <a:rPr lang="en-US" sz="1400" dirty="0" err="1" smtClean="0"/>
              <a:t>tuSebagian</a:t>
            </a:r>
            <a:r>
              <a:rPr lang="en-US" sz="1400" dirty="0" smtClean="0"/>
              <a:t> </a:t>
            </a:r>
            <a:r>
              <a:rPr lang="en-US" sz="1400" dirty="0" err="1" smtClean="0"/>
              <a:t>besar</a:t>
            </a:r>
            <a:r>
              <a:rPr lang="en-US" sz="1400" dirty="0" smtClean="0"/>
              <a:t> </a:t>
            </a:r>
            <a:r>
              <a:rPr lang="en-US" sz="1400" dirty="0" err="1" smtClean="0"/>
              <a:t>nutrisi</a:t>
            </a:r>
            <a:r>
              <a:rPr lang="en-US" sz="1400" dirty="0" smtClean="0"/>
              <a:t> </a:t>
            </a:r>
            <a:r>
              <a:rPr lang="en-US" sz="1400" dirty="0" err="1" smtClean="0"/>
              <a:t>pohon</a:t>
            </a:r>
            <a:r>
              <a:rPr lang="en-US" sz="1400" dirty="0" smtClean="0"/>
              <a:t> </a:t>
            </a:r>
            <a:r>
              <a:rPr lang="en-US" sz="1400" dirty="0" err="1" smtClean="0"/>
              <a:t>kelor</a:t>
            </a:r>
            <a:r>
              <a:rPr lang="en-US" sz="1400" dirty="0" smtClean="0"/>
              <a:t> </a:t>
            </a:r>
            <a:r>
              <a:rPr lang="en-US" sz="1400" dirty="0" err="1" smtClean="0"/>
              <a:t>berada</a:t>
            </a:r>
            <a:r>
              <a:rPr lang="en-US" sz="1400" dirty="0" smtClean="0"/>
              <a:t> </a:t>
            </a:r>
            <a:r>
              <a:rPr lang="en-US" sz="1400" dirty="0" err="1" smtClean="0"/>
              <a:t>pada</a:t>
            </a:r>
            <a:r>
              <a:rPr lang="en-US" sz="1400" dirty="0" smtClean="0"/>
              <a:t> </a:t>
            </a:r>
            <a:r>
              <a:rPr lang="en-US" sz="1400" dirty="0" err="1" smtClean="0"/>
              <a:t>daun</a:t>
            </a:r>
            <a:r>
              <a:rPr lang="en-US" sz="1400" dirty="0" smtClean="0"/>
              <a:t> </a:t>
            </a:r>
            <a:r>
              <a:rPr lang="en-US" sz="1400" dirty="0" err="1" smtClean="0"/>
              <a:t>keringnya</a:t>
            </a:r>
            <a:r>
              <a:rPr lang="en-US" sz="1400" dirty="0" smtClean="0"/>
              <a:t>, yang </a:t>
            </a:r>
            <a:r>
              <a:rPr lang="en-US" sz="1400" dirty="0" err="1" smtClean="0"/>
              <a:t>dapat</a:t>
            </a:r>
            <a:r>
              <a:rPr lang="en-US" sz="1400" dirty="0" smtClean="0"/>
              <a:t> </a:t>
            </a:r>
            <a:r>
              <a:rPr lang="en-US" sz="1400" dirty="0" err="1" smtClean="0"/>
              <a:t>dibuat</a:t>
            </a:r>
            <a:r>
              <a:rPr lang="en-US" sz="1400" dirty="0" smtClean="0"/>
              <a:t> </a:t>
            </a:r>
            <a:r>
              <a:rPr lang="en-US" sz="1400" dirty="0" err="1" smtClean="0"/>
              <a:t>menjadi</a:t>
            </a:r>
            <a:r>
              <a:rPr lang="en-US" sz="1400" dirty="0" smtClean="0"/>
              <a:t> </a:t>
            </a:r>
            <a:r>
              <a:rPr lang="en-US" sz="1400" dirty="0" err="1" smtClean="0"/>
              <a:t>bubuk</a:t>
            </a:r>
            <a:r>
              <a:rPr lang="en-US" sz="1400" dirty="0" smtClean="0"/>
              <a:t> yang </a:t>
            </a:r>
            <a:r>
              <a:rPr lang="en-US" sz="1400" dirty="0" err="1" smtClean="0"/>
              <a:t>dapat</a:t>
            </a:r>
            <a:r>
              <a:rPr lang="en-US" sz="1400" dirty="0" smtClean="0"/>
              <a:t> </a:t>
            </a:r>
            <a:r>
              <a:rPr lang="en-US" sz="1400" dirty="0" err="1" smtClean="0"/>
              <a:t>ditambahkan</a:t>
            </a:r>
            <a:r>
              <a:rPr lang="en-US" sz="1400" dirty="0" smtClean="0"/>
              <a:t> </a:t>
            </a:r>
            <a:r>
              <a:rPr lang="en-US" sz="1400" dirty="0" err="1" smtClean="0"/>
              <a:t>ke</a:t>
            </a:r>
            <a:r>
              <a:rPr lang="en-US" sz="1400" dirty="0" smtClean="0"/>
              <a:t> </a:t>
            </a:r>
            <a:r>
              <a:rPr lang="en-US" sz="1400" dirty="0" err="1" smtClean="0"/>
              <a:t>dalam</a:t>
            </a:r>
            <a:r>
              <a:rPr lang="en-US" sz="1400" dirty="0" smtClean="0"/>
              <a:t> </a:t>
            </a:r>
            <a:r>
              <a:rPr lang="en-US" sz="1400" dirty="0" err="1" smtClean="0"/>
              <a:t>makanan</a:t>
            </a:r>
            <a:r>
              <a:rPr lang="en-US" sz="1400" dirty="0" smtClean="0"/>
              <a:t> </a:t>
            </a:r>
            <a:r>
              <a:rPr lang="en-US" sz="1400" dirty="0" err="1" smtClean="0"/>
              <a:t>biasa</a:t>
            </a:r>
            <a:r>
              <a:rPr lang="en-US" sz="1400" dirty="0" smtClean="0"/>
              <a:t>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menambah</a:t>
            </a:r>
            <a:r>
              <a:rPr lang="en-US" sz="1400" dirty="0" smtClean="0"/>
              <a:t> </a:t>
            </a:r>
            <a:r>
              <a:rPr lang="en-US" sz="1400" dirty="0" err="1" smtClean="0"/>
              <a:t>nutrisi</a:t>
            </a:r>
            <a:r>
              <a:rPr lang="en-US" sz="1400" dirty="0" smtClean="0"/>
              <a:t> </a:t>
            </a:r>
            <a:r>
              <a:rPr lang="en-US" sz="1400" dirty="0" err="1" smtClean="0"/>
              <a:t>penting</a:t>
            </a:r>
            <a:r>
              <a:rPr lang="en-US" sz="1400" dirty="0" smtClean="0"/>
              <a:t>. </a:t>
            </a:r>
            <a:r>
              <a:rPr lang="en-US" sz="1400" dirty="0" err="1" smtClean="0"/>
              <a:t>Penilitian</a:t>
            </a:r>
            <a:r>
              <a:rPr lang="en-US" sz="1400" dirty="0" smtClean="0"/>
              <a:t> lain </a:t>
            </a:r>
            <a:r>
              <a:rPr lang="en-US" sz="1400" dirty="0" err="1" smtClean="0"/>
              <a:t>melaporkan</a:t>
            </a:r>
            <a:r>
              <a:rPr lang="en-US" sz="1400" dirty="0" smtClean="0"/>
              <a:t> </a:t>
            </a:r>
            <a:r>
              <a:rPr lang="en-US" sz="1400" dirty="0" err="1" smtClean="0"/>
              <a:t>bahwa</a:t>
            </a:r>
            <a:r>
              <a:rPr lang="en-US" sz="1400" dirty="0" smtClean="0"/>
              <a:t> </a:t>
            </a:r>
            <a:r>
              <a:rPr lang="en-US" sz="1400" dirty="0" err="1" smtClean="0"/>
              <a:t>setelah</a:t>
            </a:r>
            <a:r>
              <a:rPr lang="en-US" sz="1400" dirty="0" smtClean="0"/>
              <a:t> </a:t>
            </a:r>
            <a:r>
              <a:rPr lang="en-US" sz="1400" dirty="0" err="1" smtClean="0"/>
              <a:t>pemberian</a:t>
            </a:r>
            <a:r>
              <a:rPr lang="en-US" sz="1400" dirty="0" smtClean="0"/>
              <a:t> </a:t>
            </a:r>
            <a:r>
              <a:rPr lang="en-US" sz="1400" dirty="0" err="1" smtClean="0"/>
              <a:t>serbuk</a:t>
            </a:r>
            <a:r>
              <a:rPr lang="en-US" sz="1400" dirty="0" smtClean="0"/>
              <a:t> </a:t>
            </a:r>
            <a:r>
              <a:rPr lang="en-US" sz="1400" dirty="0" err="1" smtClean="0"/>
              <a:t>daun</a:t>
            </a:r>
            <a:r>
              <a:rPr lang="en-US" sz="1400" dirty="0" smtClean="0"/>
              <a:t> </a:t>
            </a:r>
            <a:r>
              <a:rPr lang="en-US" sz="1400" dirty="0" err="1" smtClean="0"/>
              <a:t>kelor</a:t>
            </a:r>
            <a:r>
              <a:rPr lang="en-US" sz="1400" dirty="0" smtClean="0"/>
              <a:t> </a:t>
            </a:r>
            <a:r>
              <a:rPr lang="en-US" sz="1400" dirty="0" err="1" smtClean="0"/>
              <a:t>selama</a:t>
            </a:r>
            <a:r>
              <a:rPr lang="en-US" sz="1400" dirty="0" smtClean="0"/>
              <a:t> 60 </a:t>
            </a:r>
            <a:r>
              <a:rPr lang="en-US" sz="1400" dirty="0" err="1" smtClean="0"/>
              <a:t>hari</a:t>
            </a:r>
            <a:r>
              <a:rPr lang="en-US" sz="1400" dirty="0" smtClean="0"/>
              <a:t> </a:t>
            </a:r>
            <a:r>
              <a:rPr lang="en-US" sz="1400" dirty="0" err="1" smtClean="0"/>
              <a:t>didapatkan</a:t>
            </a:r>
            <a:r>
              <a:rPr lang="en-US" sz="1400" dirty="0" smtClean="0"/>
              <a:t> </a:t>
            </a:r>
            <a:r>
              <a:rPr lang="en-US" sz="1400" dirty="0" err="1" smtClean="0"/>
              <a:t>pada</a:t>
            </a:r>
            <a:r>
              <a:rPr lang="en-US" sz="1400" dirty="0" smtClean="0"/>
              <a:t> 70% </a:t>
            </a:r>
            <a:r>
              <a:rPr lang="en-US" sz="1400" dirty="0" err="1" smtClean="0"/>
              <a:t>anak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KEP </a:t>
            </a:r>
            <a:r>
              <a:rPr lang="en-US" sz="1400" dirty="0" err="1" smtClean="0"/>
              <a:t>derajat</a:t>
            </a:r>
            <a:r>
              <a:rPr lang="en-US" sz="1400" dirty="0" smtClean="0"/>
              <a:t> II (</a:t>
            </a:r>
            <a:r>
              <a:rPr lang="en-US" sz="1400" dirty="0" err="1" smtClean="0"/>
              <a:t>sedang</a:t>
            </a:r>
            <a:r>
              <a:rPr lang="en-US" sz="1400" dirty="0" smtClean="0"/>
              <a:t>) </a:t>
            </a:r>
            <a:r>
              <a:rPr lang="en-US" sz="1400" dirty="0" err="1" smtClean="0"/>
              <a:t>meningkat</a:t>
            </a:r>
            <a:r>
              <a:rPr lang="en-US" sz="1400" dirty="0" smtClean="0"/>
              <a:t> </a:t>
            </a:r>
            <a:r>
              <a:rPr lang="en-US" sz="1400" dirty="0" err="1" smtClean="0"/>
              <a:t>menjadi</a:t>
            </a:r>
            <a:r>
              <a:rPr lang="en-US" sz="1400" dirty="0" smtClean="0"/>
              <a:t> KEP </a:t>
            </a:r>
            <a:r>
              <a:rPr lang="en-US" sz="1400" dirty="0" err="1" smtClean="0"/>
              <a:t>derajat</a:t>
            </a:r>
            <a:r>
              <a:rPr lang="en-US" sz="1400" dirty="0" smtClean="0"/>
              <a:t> I (</a:t>
            </a:r>
            <a:r>
              <a:rPr lang="en-US" sz="1400" dirty="0" err="1" smtClean="0"/>
              <a:t>ringan</a:t>
            </a:r>
            <a:r>
              <a:rPr lang="en-US" sz="1400" dirty="0" smtClean="0"/>
              <a:t>), </a:t>
            </a:r>
            <a:r>
              <a:rPr lang="en-US" sz="1400" dirty="0" err="1" smtClean="0"/>
              <a:t>dan</a:t>
            </a:r>
            <a:r>
              <a:rPr lang="en-US" sz="1400" dirty="0" smtClean="0"/>
              <a:t> 60% </a:t>
            </a:r>
            <a:r>
              <a:rPr lang="en-US" sz="1400" dirty="0" err="1" smtClean="0"/>
              <a:t>anak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KEP </a:t>
            </a:r>
            <a:r>
              <a:rPr lang="en-US" sz="1400" dirty="0" err="1" smtClean="0"/>
              <a:t>derajat</a:t>
            </a:r>
            <a:r>
              <a:rPr lang="en-US" sz="1400" dirty="0" smtClean="0"/>
              <a:t> I </a:t>
            </a:r>
            <a:r>
              <a:rPr lang="en-US" sz="1400" dirty="0" err="1" smtClean="0"/>
              <a:t>menunjukkan</a:t>
            </a:r>
            <a:r>
              <a:rPr lang="en-US" sz="1400" dirty="0" smtClean="0"/>
              <a:t> </a:t>
            </a:r>
            <a:r>
              <a:rPr lang="en-US" sz="1400" dirty="0" err="1" smtClean="0"/>
              <a:t>peningkatan</a:t>
            </a:r>
            <a:r>
              <a:rPr lang="en-US" sz="1400" dirty="0" smtClean="0"/>
              <a:t> status </a:t>
            </a:r>
            <a:r>
              <a:rPr lang="en-US" sz="1400" dirty="0" err="1" smtClean="0"/>
              <a:t>gizi</a:t>
            </a:r>
            <a:r>
              <a:rPr lang="en-US" sz="1400" dirty="0" smtClean="0"/>
              <a:t> yang </a:t>
            </a:r>
            <a:r>
              <a:rPr lang="en-US" sz="1400" dirty="0" err="1" smtClean="0"/>
              <a:t>signifikan</a:t>
            </a:r>
            <a:r>
              <a:rPr lang="en-US" sz="1400" dirty="0" smtClean="0"/>
              <a:t>. </a:t>
            </a:r>
            <a:r>
              <a:rPr lang="en-US" sz="1400" dirty="0" err="1" smtClean="0"/>
              <a:t>Oleh</a:t>
            </a:r>
            <a:r>
              <a:rPr lang="en-US" sz="1400" dirty="0" smtClean="0"/>
              <a:t> </a:t>
            </a:r>
            <a:r>
              <a:rPr lang="en-US" sz="1400" dirty="0" err="1" smtClean="0"/>
              <a:t>karena</a:t>
            </a:r>
            <a:r>
              <a:rPr lang="en-US" sz="1400" dirty="0" smtClean="0"/>
              <a:t> </a:t>
            </a:r>
            <a:r>
              <a:rPr lang="en-US" sz="1400" dirty="0" err="1" smtClean="0"/>
              <a:t>itu</a:t>
            </a:r>
            <a:r>
              <a:rPr lang="en-US" sz="1400" dirty="0" smtClean="0"/>
              <a:t> </a:t>
            </a:r>
            <a:r>
              <a:rPr lang="en-US" sz="1400" dirty="0" err="1" smtClean="0"/>
              <a:t>bubuk</a:t>
            </a:r>
            <a:r>
              <a:rPr lang="en-US" sz="1400" dirty="0" smtClean="0"/>
              <a:t> </a:t>
            </a:r>
            <a:r>
              <a:rPr lang="en-US" sz="1400" dirty="0" err="1" smtClean="0"/>
              <a:t>daun</a:t>
            </a:r>
            <a:r>
              <a:rPr lang="en-US" sz="1400" dirty="0" smtClean="0"/>
              <a:t> </a:t>
            </a:r>
            <a:r>
              <a:rPr lang="en-US" sz="1400" dirty="0" err="1" smtClean="0"/>
              <a:t>kelor</a:t>
            </a:r>
            <a:r>
              <a:rPr lang="en-US" sz="1400" dirty="0" smtClean="0"/>
              <a:t> </a:t>
            </a:r>
            <a:r>
              <a:rPr lang="en-US" sz="1400" dirty="0" err="1" smtClean="0"/>
              <a:t>dapat</a:t>
            </a:r>
            <a:r>
              <a:rPr lang="en-US" sz="1400" dirty="0" smtClean="0"/>
              <a:t> </a:t>
            </a:r>
            <a:r>
              <a:rPr lang="en-US" sz="1400" dirty="0" err="1" smtClean="0"/>
              <a:t>menjadi</a:t>
            </a:r>
            <a:r>
              <a:rPr lang="en-US" sz="1400" dirty="0" smtClean="0"/>
              <a:t> </a:t>
            </a:r>
            <a:r>
              <a:rPr lang="en-US" sz="1400" dirty="0" err="1" smtClean="0"/>
              <a:t>suplementasi</a:t>
            </a:r>
            <a:r>
              <a:rPr lang="en-US" sz="1400" dirty="0" smtClean="0"/>
              <a:t> </a:t>
            </a:r>
            <a:r>
              <a:rPr lang="en-US" sz="1400" dirty="0" err="1" smtClean="0"/>
              <a:t>penanggulangan</a:t>
            </a:r>
            <a:r>
              <a:rPr lang="en-US" sz="1400" dirty="0" smtClean="0"/>
              <a:t> KEP </a:t>
            </a:r>
            <a:r>
              <a:rPr lang="en-US" sz="1400" dirty="0" err="1" smtClean="0"/>
              <a:t>pada</a:t>
            </a:r>
            <a:r>
              <a:rPr lang="en-US" sz="1400" dirty="0" smtClean="0"/>
              <a:t> </a:t>
            </a:r>
            <a:r>
              <a:rPr lang="en-US" sz="1400" dirty="0" err="1" smtClean="0"/>
              <a:t>balita</a:t>
            </a:r>
            <a:r>
              <a:rPr lang="en-US" sz="1400" dirty="0" smtClean="0"/>
              <a:t>. </a:t>
            </a:r>
            <a:r>
              <a:rPr lang="en-US" sz="1400" dirty="0" err="1" smtClean="0"/>
              <a:t>Karena</a:t>
            </a:r>
            <a:r>
              <a:rPr lang="en-US" sz="1400" dirty="0" smtClean="0"/>
              <a:t> </a:t>
            </a:r>
            <a:r>
              <a:rPr lang="en-US" sz="1400" dirty="0" err="1" smtClean="0"/>
              <a:t>daun</a:t>
            </a:r>
            <a:r>
              <a:rPr lang="en-US" sz="1400" dirty="0" smtClean="0"/>
              <a:t> </a:t>
            </a:r>
            <a:r>
              <a:rPr lang="en-US" sz="1400" dirty="0" err="1" smtClean="0"/>
              <a:t>kelor</a:t>
            </a:r>
            <a:r>
              <a:rPr lang="en-US" sz="1400" dirty="0" smtClean="0"/>
              <a:t> </a:t>
            </a:r>
            <a:r>
              <a:rPr lang="en-US" sz="1400" dirty="0" err="1" smtClean="0"/>
              <a:t>dapat</a:t>
            </a:r>
            <a:r>
              <a:rPr lang="en-US" sz="1400" dirty="0" smtClean="0"/>
              <a:t> </a:t>
            </a:r>
            <a:r>
              <a:rPr lang="en-US" sz="1400" dirty="0" err="1" smtClean="0"/>
              <a:t>diakses</a:t>
            </a:r>
            <a:r>
              <a:rPr lang="en-US" sz="1400" dirty="0" smtClean="0"/>
              <a:t> </a:t>
            </a:r>
            <a:r>
              <a:rPr lang="en-US" sz="1400" dirty="0" err="1" smtClean="0"/>
              <a:t>oleh</a:t>
            </a:r>
            <a:r>
              <a:rPr lang="en-US" sz="1400" dirty="0" smtClean="0"/>
              <a:t> </a:t>
            </a:r>
            <a:r>
              <a:rPr lang="en-US" sz="1400" dirty="0" err="1" smtClean="0"/>
              <a:t>ibu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</a:t>
            </a:r>
            <a:r>
              <a:rPr lang="en-US" sz="1400" dirty="0" err="1" smtClean="0"/>
              <a:t>sedikit</a:t>
            </a:r>
            <a:r>
              <a:rPr lang="en-US" sz="1400" dirty="0" smtClean="0"/>
              <a:t> </a:t>
            </a:r>
            <a:r>
              <a:rPr lang="en-US" sz="1400" dirty="0" err="1" smtClean="0"/>
              <a:t>atau</a:t>
            </a:r>
            <a:r>
              <a:rPr lang="en-US" sz="1400" dirty="0" smtClean="0"/>
              <a:t> </a:t>
            </a:r>
            <a:r>
              <a:rPr lang="en-US" sz="1400" dirty="0" err="1" smtClean="0"/>
              <a:t>tanpa</a:t>
            </a:r>
            <a:r>
              <a:rPr lang="en-US" sz="1400" dirty="0" smtClean="0"/>
              <a:t> </a:t>
            </a:r>
            <a:r>
              <a:rPr lang="en-US" sz="1400" dirty="0" err="1" smtClean="0"/>
              <a:t>biaya</a:t>
            </a:r>
            <a:r>
              <a:rPr lang="en-US" sz="1400" dirty="0" smtClean="0"/>
              <a:t>, </a:t>
            </a:r>
            <a:r>
              <a:rPr lang="en-US" sz="1400" dirty="0" err="1" smtClean="0"/>
              <a:t>anak-anak</a:t>
            </a:r>
            <a:r>
              <a:rPr lang="en-US" sz="1400" dirty="0" smtClean="0"/>
              <a:t> yang </a:t>
            </a:r>
            <a:r>
              <a:rPr lang="en-US" sz="1400" dirty="0" err="1" smtClean="0"/>
              <a:t>kekurangan</a:t>
            </a:r>
            <a:r>
              <a:rPr lang="en-US" sz="1400" dirty="0" smtClean="0"/>
              <a:t> </a:t>
            </a:r>
            <a:r>
              <a:rPr lang="en-US" sz="1400" dirty="0" err="1" smtClean="0"/>
              <a:t>gizi</a:t>
            </a:r>
            <a:r>
              <a:rPr lang="en-US" sz="1400" dirty="0" smtClean="0"/>
              <a:t> </a:t>
            </a:r>
            <a:r>
              <a:rPr lang="en-US" sz="1400" dirty="0" err="1" smtClean="0"/>
              <a:t>mengalami</a:t>
            </a:r>
            <a:r>
              <a:rPr lang="en-US" sz="1400" dirty="0" smtClean="0"/>
              <a:t> </a:t>
            </a:r>
            <a:r>
              <a:rPr lang="en-US" sz="1400" dirty="0" err="1" smtClean="0"/>
              <a:t>pemulihan</a:t>
            </a:r>
            <a:r>
              <a:rPr lang="en-US" sz="1400" dirty="0" smtClean="0"/>
              <a:t> yang </a:t>
            </a:r>
            <a:r>
              <a:rPr lang="en-US" sz="1400" dirty="0" err="1" smtClean="0"/>
              <a:t>lebih</a:t>
            </a:r>
            <a:r>
              <a:rPr lang="en-US" sz="1400" dirty="0" smtClean="0"/>
              <a:t> </a:t>
            </a:r>
            <a:r>
              <a:rPr lang="en-US" sz="1400" dirty="0" err="1" smtClean="0"/>
              <a:t>cepat</a:t>
            </a:r>
            <a:r>
              <a:rPr lang="en-US" sz="1400" dirty="0" smtClean="0"/>
              <a:t> </a:t>
            </a:r>
            <a:r>
              <a:rPr lang="en-US" sz="1400" dirty="0" err="1" smtClean="0"/>
              <a:t>daripada</a:t>
            </a:r>
            <a:r>
              <a:rPr lang="en-US" sz="1400" dirty="0" smtClean="0"/>
              <a:t> </a:t>
            </a:r>
            <a:r>
              <a:rPr lang="en-US" sz="1400" dirty="0" err="1" smtClean="0"/>
              <a:t>anak</a:t>
            </a:r>
            <a:r>
              <a:rPr lang="en-US" sz="1400" dirty="0" smtClean="0"/>
              <a:t> yang </a:t>
            </a:r>
            <a:r>
              <a:rPr lang="en-US" sz="1400" dirty="0" err="1" smtClean="0"/>
              <a:t>ibunya</a:t>
            </a:r>
            <a:r>
              <a:rPr lang="en-US" sz="1400" dirty="0" smtClean="0"/>
              <a:t> </a:t>
            </a:r>
            <a:r>
              <a:rPr lang="en-US" sz="1400" dirty="0" err="1" smtClean="0"/>
              <a:t>membeli</a:t>
            </a:r>
            <a:r>
              <a:rPr lang="en-US" sz="1400" dirty="0" smtClean="0"/>
              <a:t> </a:t>
            </a:r>
            <a:r>
              <a:rPr lang="en-US" sz="1400" dirty="0" err="1" smtClean="0"/>
              <a:t>susu</a:t>
            </a:r>
            <a:r>
              <a:rPr lang="en-US" sz="1400" dirty="0" smtClean="0"/>
              <a:t> </a:t>
            </a:r>
            <a:r>
              <a:rPr lang="en-US" sz="1400" dirty="0" err="1" smtClean="0"/>
              <a:t>bubuk</a:t>
            </a:r>
            <a:r>
              <a:rPr lang="en-US" sz="1400" dirty="0" smtClean="0"/>
              <a:t>, </a:t>
            </a:r>
            <a:r>
              <a:rPr lang="en-US" sz="1400" dirty="0" err="1" smtClean="0"/>
              <a:t>minyak</a:t>
            </a:r>
            <a:r>
              <a:rPr lang="en-US" sz="1400" dirty="0" smtClean="0"/>
              <a:t> </a:t>
            </a:r>
            <a:r>
              <a:rPr lang="en-US" sz="1400" dirty="0" err="1" smtClean="0"/>
              <a:t>goreng</a:t>
            </a:r>
            <a:r>
              <a:rPr lang="en-US" sz="1400" dirty="0" smtClean="0"/>
              <a:t>,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gula</a:t>
            </a:r>
            <a:r>
              <a:rPr lang="en-US" sz="1400" dirty="0" smtClean="0"/>
              <a:t> </a:t>
            </a:r>
            <a:r>
              <a:rPr lang="en-US" sz="1400" dirty="0" err="1" smtClean="0"/>
              <a:t>dengan</a:t>
            </a:r>
            <a:r>
              <a:rPr lang="en-US" sz="1400" dirty="0" smtClean="0"/>
              <a:t> </a:t>
            </a:r>
            <a:r>
              <a:rPr lang="en-US" sz="1400" dirty="0" err="1" smtClean="0"/>
              <a:t>harga</a:t>
            </a:r>
            <a:r>
              <a:rPr lang="en-US" sz="1400" dirty="0" smtClean="0"/>
              <a:t> </a:t>
            </a:r>
            <a:r>
              <a:rPr lang="en-US" sz="1400" dirty="0" err="1" smtClean="0"/>
              <a:t>mahal</a:t>
            </a:r>
            <a:r>
              <a:rPr lang="en-US" sz="1400" dirty="0" smtClean="0"/>
              <a:t>. </a:t>
            </a:r>
            <a:r>
              <a:rPr lang="en-US" sz="1400" dirty="0" err="1" smtClean="0"/>
              <a:t>Keuntungan</a:t>
            </a:r>
            <a:r>
              <a:rPr lang="en-US" sz="1400" dirty="0" smtClean="0"/>
              <a:t> </a:t>
            </a:r>
            <a:r>
              <a:rPr lang="en-US" sz="1400" dirty="0" err="1" smtClean="0"/>
              <a:t>utama</a:t>
            </a:r>
            <a:r>
              <a:rPr lang="en-US" sz="1400" dirty="0" smtClean="0"/>
              <a:t> </a:t>
            </a:r>
            <a:r>
              <a:rPr lang="en-US" sz="1400" dirty="0" err="1" smtClean="0"/>
              <a:t>penggunaan</a:t>
            </a:r>
            <a:r>
              <a:rPr lang="en-US" sz="1400" dirty="0" smtClean="0"/>
              <a:t> </a:t>
            </a:r>
            <a:r>
              <a:rPr lang="en-US" sz="1400" dirty="0" err="1" smtClean="0"/>
              <a:t>daun</a:t>
            </a:r>
            <a:r>
              <a:rPr lang="en-US" sz="1400" dirty="0" smtClean="0"/>
              <a:t> </a:t>
            </a:r>
            <a:r>
              <a:rPr lang="en-US" sz="1400" dirty="0" err="1" smtClean="0"/>
              <a:t>kelor</a:t>
            </a:r>
            <a:r>
              <a:rPr lang="en-US" sz="1400" dirty="0" smtClean="0"/>
              <a:t> </a:t>
            </a:r>
            <a:r>
              <a:rPr lang="en-US" sz="1400" dirty="0" err="1" smtClean="0"/>
              <a:t>dalam</a:t>
            </a:r>
            <a:r>
              <a:rPr lang="en-US" sz="1400" dirty="0" smtClean="0"/>
              <a:t> </a:t>
            </a:r>
            <a:r>
              <a:rPr lang="en-US" sz="1400" dirty="0" err="1" smtClean="0"/>
              <a:t>penelitian</a:t>
            </a:r>
            <a:r>
              <a:rPr lang="en-US" sz="1400" dirty="0" smtClean="0"/>
              <a:t> </a:t>
            </a:r>
            <a:r>
              <a:rPr lang="en-US" sz="1400" dirty="0" err="1" smtClean="0"/>
              <a:t>ini</a:t>
            </a:r>
            <a:r>
              <a:rPr lang="en-US" sz="1400" dirty="0" smtClean="0"/>
              <a:t> </a:t>
            </a:r>
            <a:r>
              <a:rPr lang="en-US" sz="1400" dirty="0" err="1" smtClean="0"/>
              <a:t>adalah</a:t>
            </a:r>
            <a:r>
              <a:rPr lang="en-US" sz="1400" dirty="0" smtClean="0"/>
              <a:t> </a:t>
            </a:r>
            <a:r>
              <a:rPr lang="en-US" sz="1400" dirty="0" err="1" smtClean="0"/>
              <a:t>fakta</a:t>
            </a:r>
            <a:r>
              <a:rPr lang="en-US" sz="1400" dirty="0" smtClean="0"/>
              <a:t> </a:t>
            </a:r>
            <a:r>
              <a:rPr lang="en-US" sz="1400" dirty="0" err="1" smtClean="0"/>
              <a:t>bahwa</a:t>
            </a:r>
            <a:r>
              <a:rPr lang="en-US" sz="1400" dirty="0" smtClean="0"/>
              <a:t> </a:t>
            </a:r>
            <a:r>
              <a:rPr lang="en-US" sz="1400" dirty="0" err="1" smtClean="0"/>
              <a:t>daun</a:t>
            </a:r>
            <a:r>
              <a:rPr lang="en-US" sz="1400" dirty="0" smtClean="0"/>
              <a:t> </a:t>
            </a:r>
            <a:r>
              <a:rPr lang="en-US" sz="1400" dirty="0" err="1" smtClean="0"/>
              <a:t>kelor</a:t>
            </a:r>
            <a:r>
              <a:rPr lang="en-US" sz="1400" dirty="0" smtClean="0"/>
              <a:t> </a:t>
            </a:r>
            <a:r>
              <a:rPr lang="en-US" sz="1400" dirty="0" err="1" smtClean="0"/>
              <a:t>merupakan</a:t>
            </a:r>
            <a:r>
              <a:rPr lang="en-US" sz="1400" dirty="0" smtClean="0"/>
              <a:t> </a:t>
            </a:r>
            <a:r>
              <a:rPr lang="en-US" sz="1400" dirty="0" err="1" smtClean="0"/>
              <a:t>sumber</a:t>
            </a:r>
            <a:r>
              <a:rPr lang="en-US" sz="1400" dirty="0" smtClean="0"/>
              <a:t> </a:t>
            </a:r>
            <a:r>
              <a:rPr lang="en-US" sz="1400" dirty="0" err="1" smtClean="0"/>
              <a:t>daya</a:t>
            </a:r>
            <a:r>
              <a:rPr lang="en-US" sz="1400" dirty="0" smtClean="0"/>
              <a:t> </a:t>
            </a:r>
            <a:r>
              <a:rPr lang="en-US" sz="1400" dirty="0" err="1" smtClean="0"/>
              <a:t>lokal</a:t>
            </a:r>
            <a:r>
              <a:rPr lang="en-US" sz="1400" dirty="0" smtClean="0"/>
              <a:t>. </a:t>
            </a:r>
            <a:r>
              <a:rPr lang="en-US" sz="1400" dirty="0" err="1" smtClean="0"/>
              <a:t>Daun</a:t>
            </a:r>
            <a:r>
              <a:rPr lang="en-US" sz="1400" dirty="0" smtClean="0"/>
              <a:t> </a:t>
            </a:r>
            <a:r>
              <a:rPr lang="en-US" sz="1400" dirty="0" err="1" smtClean="0"/>
              <a:t>kelor</a:t>
            </a:r>
            <a:r>
              <a:rPr lang="en-US" sz="1400" dirty="0" smtClean="0"/>
              <a:t> </a:t>
            </a:r>
            <a:r>
              <a:rPr lang="en-US" sz="1400" dirty="0" err="1" smtClean="0"/>
              <a:t>juga</a:t>
            </a:r>
            <a:r>
              <a:rPr lang="en-US" sz="1400" dirty="0" smtClean="0"/>
              <a:t> </a:t>
            </a:r>
            <a:r>
              <a:rPr lang="en-US" sz="1400" dirty="0" err="1" smtClean="0"/>
              <a:t>kaya</a:t>
            </a:r>
            <a:r>
              <a:rPr lang="en-US" sz="1400" dirty="0" smtClean="0"/>
              <a:t> vitamin </a:t>
            </a:r>
            <a:r>
              <a:rPr lang="en-US" sz="1400" dirty="0" err="1" smtClean="0"/>
              <a:t>dan</a:t>
            </a:r>
            <a:r>
              <a:rPr lang="en-US" sz="1400" dirty="0" smtClean="0"/>
              <a:t> mineral </a:t>
            </a:r>
            <a:r>
              <a:rPr lang="en-US" sz="1400" dirty="0" err="1" smtClean="0"/>
              <a:t>seperti</a:t>
            </a:r>
            <a:r>
              <a:rPr lang="en-US" sz="1400" dirty="0" smtClean="0"/>
              <a:t> vitamin B </a:t>
            </a:r>
            <a:r>
              <a:rPr lang="en-US" sz="1400" dirty="0" err="1" smtClean="0"/>
              <a:t>kompleks</a:t>
            </a:r>
            <a:r>
              <a:rPr lang="en-US" sz="1400" dirty="0" smtClean="0"/>
              <a:t>, vitamin C, </a:t>
            </a:r>
            <a:r>
              <a:rPr lang="en-US" sz="1400" dirty="0" err="1" smtClean="0"/>
              <a:t>kalsium</a:t>
            </a:r>
            <a:r>
              <a:rPr lang="en-US" sz="1400" dirty="0" smtClean="0"/>
              <a:t>, </a:t>
            </a:r>
            <a:r>
              <a:rPr lang="en-US" sz="1400" dirty="0" err="1" smtClean="0"/>
              <a:t>kalium</a:t>
            </a:r>
            <a:r>
              <a:rPr lang="en-US" sz="1400" dirty="0" smtClean="0"/>
              <a:t>, magnesium, selenium, zinc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asam</a:t>
            </a:r>
            <a:r>
              <a:rPr lang="en-US" sz="1400" dirty="0" smtClean="0"/>
              <a:t> amino </a:t>
            </a:r>
            <a:r>
              <a:rPr lang="en-US" sz="1400" dirty="0" err="1" smtClean="0"/>
              <a:t>yaitu</a:t>
            </a:r>
            <a:r>
              <a:rPr lang="en-US" sz="1400" dirty="0" smtClean="0"/>
              <a:t> </a:t>
            </a:r>
            <a:r>
              <a:rPr lang="en-US" sz="1400" dirty="0" err="1" smtClean="0"/>
              <a:t>arginine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histidine</a:t>
            </a:r>
            <a:r>
              <a:rPr lang="en-US" sz="1400" dirty="0" smtClean="0"/>
              <a:t> yang </a:t>
            </a:r>
            <a:r>
              <a:rPr lang="en-US" sz="1400" dirty="0" err="1" smtClean="0"/>
              <a:t>sangat</a:t>
            </a:r>
            <a:r>
              <a:rPr lang="en-US" sz="1400" dirty="0" smtClean="0"/>
              <a:t> </a:t>
            </a:r>
            <a:r>
              <a:rPr lang="en-US" sz="1400" dirty="0" err="1" smtClean="0"/>
              <a:t>penting</a:t>
            </a:r>
            <a:r>
              <a:rPr lang="en-US" sz="1400" dirty="0" smtClean="0"/>
              <a:t>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bayi</a:t>
            </a:r>
            <a:r>
              <a:rPr lang="en-US" sz="1400" dirty="0" smtClean="0"/>
              <a:t> (</a:t>
            </a:r>
            <a:r>
              <a:rPr lang="en-US" sz="1400" dirty="0" err="1" smtClean="0"/>
              <a:t>Srikanth</a:t>
            </a:r>
            <a:r>
              <a:rPr lang="en-US" sz="1400" dirty="0" smtClean="0"/>
              <a:t>, et al., 2014).</a:t>
            </a:r>
            <a:r>
              <a:rPr lang="en-US" sz="1400" dirty="0" err="1" smtClean="0"/>
              <a:t>buh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sp>
        <p:nvSpPr>
          <p:cNvPr id="5" name="Smiley Face 4"/>
          <p:cNvSpPr/>
          <p:nvPr/>
        </p:nvSpPr>
        <p:spPr>
          <a:xfrm>
            <a:off x="0" y="152400"/>
            <a:ext cx="838200" cy="7620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4-Point Star 5"/>
          <p:cNvSpPr/>
          <p:nvPr/>
        </p:nvSpPr>
        <p:spPr>
          <a:xfrm>
            <a:off x="8153400" y="6096000"/>
            <a:ext cx="533400" cy="533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SIMPULAN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200" y="1676400"/>
            <a:ext cx="8305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, protein,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kalsium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pilihan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stunting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khususnya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1000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.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tanama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yang </a:t>
            </a:r>
            <a:r>
              <a:rPr lang="en-US" dirty="0" err="1" smtClean="0"/>
              <a:t>tumbuh</a:t>
            </a:r>
            <a:r>
              <a:rPr lang="en-US" dirty="0" smtClean="0"/>
              <a:t> </a:t>
            </a:r>
            <a:r>
              <a:rPr lang="en-US" dirty="0" err="1" smtClean="0"/>
              <a:t>disekitar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manfaatnya</a:t>
            </a:r>
            <a:r>
              <a:rPr lang="en-US" dirty="0" smtClean="0"/>
              <a:t>.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literature review </a:t>
            </a:r>
            <a:r>
              <a:rPr lang="en-US" dirty="0" err="1" smtClean="0"/>
              <a:t>dari</a:t>
            </a:r>
            <a:r>
              <a:rPr lang="en-US" dirty="0" smtClean="0"/>
              <a:t> 5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pengauh</a:t>
            </a:r>
            <a:r>
              <a:rPr lang="en-US" dirty="0" smtClean="0"/>
              <a:t> yang </a:t>
            </a:r>
            <a:r>
              <a:rPr lang="en-US" dirty="0" err="1" smtClean="0"/>
              <a:t>signifikan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stunting.</a:t>
            </a:r>
            <a:endParaRPr lang="en-US" dirty="0"/>
          </a:p>
        </p:txBody>
      </p:sp>
      <p:sp>
        <p:nvSpPr>
          <p:cNvPr id="4" name="Smiley Face 3"/>
          <p:cNvSpPr/>
          <p:nvPr/>
        </p:nvSpPr>
        <p:spPr>
          <a:xfrm>
            <a:off x="7620000" y="5638800"/>
            <a:ext cx="1219200" cy="9906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4-Point Star 4"/>
          <p:cNvSpPr/>
          <p:nvPr/>
        </p:nvSpPr>
        <p:spPr>
          <a:xfrm>
            <a:off x="228600" y="0"/>
            <a:ext cx="762000" cy="8382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4-Point Star 5"/>
          <p:cNvSpPr/>
          <p:nvPr/>
        </p:nvSpPr>
        <p:spPr>
          <a:xfrm>
            <a:off x="914400" y="228600"/>
            <a:ext cx="609600" cy="609600"/>
          </a:xfrm>
          <a:prstGeom prst="star4">
            <a:avLst>
              <a:gd name="adj" fmla="val 96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762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</a:t>
            </a:r>
            <a:r>
              <a:rPr lang="en-US" sz="2800" dirty="0" smtClean="0"/>
              <a:t>TERIMAKASIH 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03055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43000" y="1676400"/>
            <a:ext cx="685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dirty="0"/>
              <a:t>Terima kasih kepada Stikes Yarsi Mataram dan teman-teman Prodi </a:t>
            </a:r>
            <a:r>
              <a:rPr lang="sv-SE" dirty="0" smtClean="0"/>
              <a:t>D3 </a:t>
            </a:r>
            <a:r>
              <a:rPr lang="sv-SE" dirty="0"/>
              <a:t>Prodi </a:t>
            </a:r>
            <a:r>
              <a:rPr lang="sv-SE" dirty="0" smtClean="0"/>
              <a:t>Farmasi </a:t>
            </a:r>
            <a:r>
              <a:rPr lang="sv-SE" dirty="0"/>
              <a:t>yang telah banyak memberikan masukan dan saran demi terselenggaranya penelitian ini. </a:t>
            </a:r>
            <a:endParaRPr lang="en-US" dirty="0"/>
          </a:p>
        </p:txBody>
      </p:sp>
      <p:sp>
        <p:nvSpPr>
          <p:cNvPr id="7" name="Smiley Face 6"/>
          <p:cNvSpPr/>
          <p:nvPr/>
        </p:nvSpPr>
        <p:spPr>
          <a:xfrm>
            <a:off x="609600" y="457200"/>
            <a:ext cx="1219200" cy="1066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Sun 7"/>
          <p:cNvSpPr/>
          <p:nvPr/>
        </p:nvSpPr>
        <p:spPr>
          <a:xfrm flipH="1">
            <a:off x="7239000" y="2743200"/>
            <a:ext cx="762000" cy="6858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n 8"/>
          <p:cNvSpPr/>
          <p:nvPr/>
        </p:nvSpPr>
        <p:spPr>
          <a:xfrm>
            <a:off x="8001000" y="2590800"/>
            <a:ext cx="381000" cy="3810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n 9"/>
          <p:cNvSpPr/>
          <p:nvPr/>
        </p:nvSpPr>
        <p:spPr>
          <a:xfrm>
            <a:off x="8534400" y="2362200"/>
            <a:ext cx="304800" cy="2286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83</TotalTime>
  <Words>665</Words>
  <Application>Microsoft Office PowerPoint</Application>
  <PresentationFormat>On-screen Show (4:3)</PresentationFormat>
  <Paragraphs>15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Apex</vt:lpstr>
      <vt:lpstr>Pengaruh Daun Kelor (Moringa oleifera) Terhadap Pencegahan Stunting </vt:lpstr>
      <vt:lpstr>Slide 2</vt:lpstr>
      <vt:lpstr>METODE  </vt:lpstr>
      <vt:lpstr>PEMBAHASAN </vt:lpstr>
      <vt:lpstr>SIMPULAN </vt:lpstr>
      <vt:lpstr> TERIMAKASIH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CBT</dc:creator>
  <cp:lastModifiedBy>CBT</cp:lastModifiedBy>
  <cp:revision>9</cp:revision>
  <dcterms:created xsi:type="dcterms:W3CDTF">2024-11-28T00:18:35Z</dcterms:created>
  <dcterms:modified xsi:type="dcterms:W3CDTF">2024-11-28T01:42:07Z</dcterms:modified>
</cp:coreProperties>
</file>