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9"/>
  </p:notesMasterIdLst>
  <p:sldIdLst>
    <p:sldId id="256" r:id="rId2"/>
    <p:sldId id="257" r:id="rId3"/>
    <p:sldId id="259" r:id="rId4"/>
    <p:sldId id="260" r:id="rId5"/>
    <p:sldId id="261" r:id="rId6"/>
    <p:sldId id="262" r:id="rId7"/>
    <p:sldId id="265" r:id="rId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5CCC32D-4571-4575-9FCB-6ADB4CF0E130}" type="datetimeFigureOut">
              <a:rPr lang="en-US" smtClean="0"/>
              <a:t>11/14/2024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01BD60D-B96E-460B-8C03-D50CE25936CD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890496-378A-4981-8027-2386AB520C6A}" type="datetimeFigureOut">
              <a:rPr lang="en-US" smtClean="0"/>
              <a:t>11/14/2024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EE090C-E9C7-4EC4-BC85-813117A22988}" type="slidenum">
              <a:rPr lang="en-US" smtClean="0"/>
              <a:t>‹#›</a:t>
            </a:fld>
            <a:endParaRPr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890496-378A-4981-8027-2386AB520C6A}" type="datetimeFigureOut">
              <a:rPr lang="en-US" smtClean="0"/>
              <a:t>11/14/2024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EE090C-E9C7-4EC4-BC85-813117A2298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890496-378A-4981-8027-2386AB520C6A}" type="datetimeFigureOut">
              <a:rPr lang="en-US" smtClean="0"/>
              <a:t>11/14/2024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EE090C-E9C7-4EC4-BC85-813117A2298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890496-378A-4981-8027-2386AB520C6A}" type="datetimeFigureOut">
              <a:rPr lang="en-US" smtClean="0"/>
              <a:t>11/14/2024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EE090C-E9C7-4EC4-BC85-813117A2298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890496-378A-4981-8027-2386AB520C6A}" type="datetimeFigureOut">
              <a:rPr lang="en-US" smtClean="0"/>
              <a:t>11/14/2024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CCEE090C-E9C7-4EC4-BC85-813117A22988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890496-378A-4981-8027-2386AB520C6A}" type="datetimeFigureOut">
              <a:rPr lang="en-US" smtClean="0"/>
              <a:t>11/14/2024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EE090C-E9C7-4EC4-BC85-813117A2298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890496-378A-4981-8027-2386AB520C6A}" type="datetimeFigureOut">
              <a:rPr lang="en-US" smtClean="0"/>
              <a:t>11/14/2024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EE090C-E9C7-4EC4-BC85-813117A2298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890496-378A-4981-8027-2386AB520C6A}" type="datetimeFigureOut">
              <a:rPr lang="en-US" smtClean="0"/>
              <a:t>11/14/2024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EE090C-E9C7-4EC4-BC85-813117A2298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890496-378A-4981-8027-2386AB520C6A}" type="datetimeFigureOut">
              <a:rPr lang="en-US" smtClean="0"/>
              <a:t>11/14/2024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EE090C-E9C7-4EC4-BC85-813117A2298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890496-378A-4981-8027-2386AB520C6A}" type="datetimeFigureOut">
              <a:rPr lang="en-US" smtClean="0"/>
              <a:t>11/14/2024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EE090C-E9C7-4EC4-BC85-813117A2298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en-US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Click icon to add picture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890496-378A-4981-8027-2386AB520C6A}" type="datetimeFigureOut">
              <a:rPr lang="en-US" smtClean="0"/>
              <a:t>11/14/2024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EE090C-E9C7-4EC4-BC85-813117A2298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BE890496-378A-4981-8027-2386AB520C6A}" type="datetimeFigureOut">
              <a:rPr lang="en-US" smtClean="0"/>
              <a:t>11/14/2024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CCEE090C-E9C7-4EC4-BC85-813117A22988}" type="slidenum">
              <a:rPr lang="en-US" smtClean="0"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81000" y="1905000"/>
            <a:ext cx="8305800" cy="2667000"/>
          </a:xfrm>
        </p:spPr>
        <p:txBody>
          <a:bodyPr>
            <a:normAutofit fontScale="90000"/>
          </a:bodyPr>
          <a:lstStyle/>
          <a:p>
            <a:r>
              <a:rPr lang="en-US" dirty="0" err="1" smtClean="0"/>
              <a:t>Pengaruh</a:t>
            </a:r>
            <a:r>
              <a:rPr lang="en-US" dirty="0" smtClean="0"/>
              <a:t> </a:t>
            </a:r>
            <a:r>
              <a:rPr lang="en-US" dirty="0" err="1" smtClean="0"/>
              <a:t>Daun</a:t>
            </a:r>
            <a:r>
              <a:rPr lang="en-US" dirty="0" smtClean="0"/>
              <a:t> </a:t>
            </a:r>
            <a:r>
              <a:rPr lang="en-US" dirty="0" err="1" smtClean="0"/>
              <a:t>Kelor</a:t>
            </a:r>
            <a:r>
              <a:rPr lang="en-US" dirty="0" smtClean="0"/>
              <a:t> (</a:t>
            </a:r>
            <a:r>
              <a:rPr lang="en-US" dirty="0" err="1" smtClean="0"/>
              <a:t>Moringa</a:t>
            </a:r>
            <a:r>
              <a:rPr lang="en-US" dirty="0" smtClean="0"/>
              <a:t> </a:t>
            </a:r>
            <a:r>
              <a:rPr lang="en-US" dirty="0" err="1" smtClean="0"/>
              <a:t>oleifera</a:t>
            </a:r>
            <a:r>
              <a:rPr lang="en-US" dirty="0" smtClean="0"/>
              <a:t>) </a:t>
            </a:r>
            <a:r>
              <a:rPr lang="en-US" dirty="0" err="1" smtClean="0"/>
              <a:t>Terhadap</a:t>
            </a:r>
            <a:r>
              <a:rPr lang="en-US" dirty="0" smtClean="0"/>
              <a:t> </a:t>
            </a:r>
            <a:r>
              <a:rPr lang="en-US" dirty="0" err="1" smtClean="0"/>
              <a:t>Pencegahan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Stunting</a:t>
            </a:r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 smtClean="0"/>
              <a:t>STUNTING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US" sz="2800" dirty="0" smtClean="0"/>
              <a:t>Stunting </a:t>
            </a:r>
            <a:r>
              <a:rPr lang="en-US" sz="2800" dirty="0" err="1" smtClean="0"/>
              <a:t>adalah</a:t>
            </a:r>
            <a:r>
              <a:rPr lang="en-US" sz="2800" dirty="0" smtClean="0"/>
              <a:t> </a:t>
            </a:r>
            <a:r>
              <a:rPr lang="en-US" sz="2800" dirty="0" err="1" smtClean="0"/>
              <a:t>pertumbuhan</a:t>
            </a:r>
            <a:r>
              <a:rPr lang="en-US" sz="2800" dirty="0" smtClean="0"/>
              <a:t> </a:t>
            </a:r>
            <a:r>
              <a:rPr lang="en-US" sz="2800" dirty="0" err="1" smtClean="0"/>
              <a:t>dan</a:t>
            </a:r>
            <a:r>
              <a:rPr lang="en-US" sz="2800" dirty="0"/>
              <a:t> </a:t>
            </a:r>
            <a:endParaRPr lang="en-US" sz="2800" dirty="0" smtClean="0"/>
          </a:p>
          <a:p>
            <a:pPr>
              <a:buNone/>
            </a:pPr>
            <a:r>
              <a:rPr lang="en-US" sz="2800" dirty="0" err="1" smtClean="0"/>
              <a:t>perkembangan</a:t>
            </a:r>
            <a:r>
              <a:rPr lang="en-US" sz="2800" dirty="0" smtClean="0"/>
              <a:t> </a:t>
            </a:r>
            <a:r>
              <a:rPr lang="en-US" sz="2800" dirty="0" err="1" smtClean="0"/>
              <a:t>gangguan</a:t>
            </a:r>
            <a:r>
              <a:rPr lang="en-US" sz="2800" dirty="0" smtClean="0"/>
              <a:t> </a:t>
            </a:r>
            <a:r>
              <a:rPr lang="en-US" sz="2800" dirty="0" err="1" smtClean="0"/>
              <a:t>di</a:t>
            </a:r>
            <a:r>
              <a:rPr lang="en-US" sz="2800" dirty="0" smtClean="0"/>
              <a:t> </a:t>
            </a:r>
            <a:r>
              <a:rPr lang="en-US" sz="2800" dirty="0" err="1" smtClean="0"/>
              <a:t>mana</a:t>
            </a:r>
            <a:r>
              <a:rPr lang="en-US" sz="2800" dirty="0" smtClean="0"/>
              <a:t> </a:t>
            </a:r>
            <a:r>
              <a:rPr lang="en-US" sz="2800" dirty="0" err="1" smtClean="0"/>
              <a:t>anak-anak</a:t>
            </a:r>
            <a:r>
              <a:rPr lang="en-US" sz="2800" dirty="0" smtClean="0"/>
              <a:t> </a:t>
            </a:r>
            <a:r>
              <a:rPr lang="en-US" sz="2800" dirty="0" err="1" smtClean="0"/>
              <a:t>lebih</a:t>
            </a:r>
            <a:endParaRPr lang="en-US" sz="2800" dirty="0" smtClean="0"/>
          </a:p>
          <a:p>
            <a:pPr>
              <a:buNone/>
            </a:pPr>
            <a:r>
              <a:rPr lang="en-US" sz="2800" dirty="0" err="1" smtClean="0"/>
              <a:t>pendek</a:t>
            </a:r>
            <a:r>
              <a:rPr lang="en-US" sz="2800" dirty="0" smtClean="0"/>
              <a:t> </a:t>
            </a:r>
            <a:r>
              <a:rPr lang="en-US" sz="2800" dirty="0" err="1" smtClean="0"/>
              <a:t>merupakan</a:t>
            </a:r>
            <a:r>
              <a:rPr lang="en-US" sz="2800" dirty="0" smtClean="0"/>
              <a:t> </a:t>
            </a:r>
            <a:r>
              <a:rPr lang="en-US" sz="2800" dirty="0" err="1" smtClean="0"/>
              <a:t>masalah</a:t>
            </a:r>
            <a:r>
              <a:rPr lang="en-US" sz="2800" dirty="0" smtClean="0"/>
              <a:t> </a:t>
            </a:r>
            <a:r>
              <a:rPr lang="en-US" sz="2800" dirty="0" err="1" smtClean="0"/>
              <a:t>penting</a:t>
            </a:r>
            <a:r>
              <a:rPr lang="en-US" sz="2800" dirty="0" smtClean="0"/>
              <a:t> yang </a:t>
            </a:r>
            <a:r>
              <a:rPr lang="en-US" sz="2800" dirty="0" err="1" smtClean="0"/>
              <a:t>dihadapi</a:t>
            </a:r>
            <a:endParaRPr lang="en-US" sz="2800" dirty="0" smtClean="0"/>
          </a:p>
          <a:p>
            <a:pPr>
              <a:buNone/>
            </a:pPr>
            <a:r>
              <a:rPr lang="en-US" sz="2800" dirty="0" err="1" smtClean="0"/>
              <a:t>dunia</a:t>
            </a:r>
            <a:r>
              <a:rPr lang="en-US" sz="2800" dirty="0" smtClean="0"/>
              <a:t> </a:t>
            </a:r>
            <a:r>
              <a:rPr lang="en-US" sz="2800" dirty="0" err="1" smtClean="0"/>
              <a:t>terkait</a:t>
            </a:r>
            <a:r>
              <a:rPr lang="en-US" sz="2800" dirty="0" smtClean="0"/>
              <a:t> </a:t>
            </a:r>
            <a:r>
              <a:rPr lang="en-US" sz="2800" dirty="0" err="1" smtClean="0"/>
              <a:t>gizi</a:t>
            </a:r>
            <a:r>
              <a:rPr lang="en-US" sz="2800" dirty="0" smtClean="0"/>
              <a:t> (</a:t>
            </a:r>
            <a:r>
              <a:rPr lang="en-US" sz="2800" dirty="0" err="1" smtClean="0"/>
              <a:t>Sulistyaningsih</a:t>
            </a:r>
            <a:r>
              <a:rPr lang="en-US" sz="2800" dirty="0" smtClean="0"/>
              <a:t> et al., 2021).</a:t>
            </a:r>
          </a:p>
          <a:p>
            <a:pPr>
              <a:buNone/>
            </a:pPr>
            <a:r>
              <a:rPr lang="en-US" sz="2800" dirty="0" smtClean="0"/>
              <a:t>Stunting </a:t>
            </a:r>
            <a:r>
              <a:rPr lang="en-US" sz="2800" dirty="0" err="1" smtClean="0"/>
              <a:t>berisiko</a:t>
            </a:r>
            <a:r>
              <a:rPr lang="en-US" sz="2800" dirty="0" smtClean="0"/>
              <a:t> </a:t>
            </a:r>
            <a:r>
              <a:rPr lang="en-US" sz="2800" dirty="0" err="1" smtClean="0"/>
              <a:t>meningkat</a:t>
            </a:r>
            <a:r>
              <a:rPr lang="en-US" sz="2800" dirty="0" smtClean="0"/>
              <a:t> </a:t>
            </a:r>
            <a:r>
              <a:rPr lang="en-US" sz="2800" dirty="0" err="1" smtClean="0"/>
              <a:t>kesakitan</a:t>
            </a:r>
            <a:r>
              <a:rPr lang="en-US" sz="2800" dirty="0" smtClean="0"/>
              <a:t> </a:t>
            </a:r>
            <a:r>
              <a:rPr lang="en-US" sz="2800" dirty="0" err="1" smtClean="0"/>
              <a:t>dan</a:t>
            </a:r>
            <a:endParaRPr lang="en-US" sz="2800" dirty="0" smtClean="0"/>
          </a:p>
          <a:p>
            <a:pPr>
              <a:buNone/>
            </a:pPr>
            <a:r>
              <a:rPr lang="en-US" sz="2800" dirty="0" err="1" smtClean="0"/>
              <a:t>kematian</a:t>
            </a:r>
            <a:r>
              <a:rPr lang="en-US" sz="2800" dirty="0" smtClean="0"/>
              <a:t> </a:t>
            </a:r>
            <a:r>
              <a:rPr lang="en-US" sz="2800" dirty="0" err="1" smtClean="0"/>
              <a:t>anak</a:t>
            </a:r>
            <a:r>
              <a:rPr lang="en-US" sz="2800" dirty="0" smtClean="0"/>
              <a:t> (</a:t>
            </a:r>
            <a:r>
              <a:rPr lang="en-US" sz="2800" dirty="0" err="1" smtClean="0"/>
              <a:t>Nugrawatiet</a:t>
            </a:r>
            <a:r>
              <a:rPr lang="en-US" sz="2800" dirty="0" smtClean="0"/>
              <a:t> al., 2021).</a:t>
            </a:r>
            <a:endParaRPr lang="en-US" sz="28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Manfaat</a:t>
            </a:r>
            <a:r>
              <a:rPr lang="en-US" dirty="0" smtClean="0"/>
              <a:t> </a:t>
            </a:r>
            <a:r>
              <a:rPr lang="en-US" dirty="0" err="1" smtClean="0"/>
              <a:t>Daun</a:t>
            </a:r>
            <a:r>
              <a:rPr lang="en-US" dirty="0" smtClean="0"/>
              <a:t> </a:t>
            </a:r>
            <a:r>
              <a:rPr lang="en-US" dirty="0" err="1" smtClean="0"/>
              <a:t>Kelor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en-US" sz="2400" dirty="0" err="1" smtClean="0"/>
              <a:t>Asupan</a:t>
            </a:r>
            <a:r>
              <a:rPr lang="en-US" sz="2400" dirty="0" smtClean="0"/>
              <a:t> </a:t>
            </a:r>
            <a:r>
              <a:rPr lang="en-US" sz="2400" dirty="0" err="1" smtClean="0"/>
              <a:t>kelor</a:t>
            </a:r>
            <a:r>
              <a:rPr lang="en-US" sz="2400" dirty="0" smtClean="0"/>
              <a:t> </a:t>
            </a:r>
            <a:r>
              <a:rPr lang="en-US" sz="2400" dirty="0" err="1" smtClean="0"/>
              <a:t>juga</a:t>
            </a:r>
            <a:r>
              <a:rPr lang="en-US" sz="2400" dirty="0" smtClean="0"/>
              <a:t> </a:t>
            </a:r>
            <a:r>
              <a:rPr lang="en-US" sz="2400" dirty="0" err="1" smtClean="0"/>
              <a:t>dapat</a:t>
            </a:r>
            <a:r>
              <a:rPr lang="en-US" sz="2400" dirty="0" smtClean="0"/>
              <a:t> </a:t>
            </a:r>
            <a:r>
              <a:rPr lang="en-US" sz="2400" dirty="0" err="1" smtClean="0"/>
              <a:t>mencegah</a:t>
            </a:r>
            <a:endParaRPr lang="en-US" sz="2400" dirty="0" smtClean="0"/>
          </a:p>
          <a:p>
            <a:pPr>
              <a:buNone/>
            </a:pPr>
            <a:r>
              <a:rPr lang="en-US" sz="2400" dirty="0" smtClean="0"/>
              <a:t>anemia, </a:t>
            </a:r>
            <a:r>
              <a:rPr lang="en-US" sz="2400" dirty="0" err="1" smtClean="0"/>
              <a:t>meningkatkan</a:t>
            </a:r>
            <a:r>
              <a:rPr lang="en-US" sz="2400" dirty="0" smtClean="0"/>
              <a:t> </a:t>
            </a:r>
            <a:r>
              <a:rPr lang="en-US" sz="2400" dirty="0" err="1" smtClean="0"/>
              <a:t>kuantitas</a:t>
            </a:r>
            <a:r>
              <a:rPr lang="en-US" sz="2400" dirty="0" smtClean="0"/>
              <a:t> </a:t>
            </a:r>
            <a:r>
              <a:rPr lang="en-US" sz="2400" dirty="0" err="1" smtClean="0"/>
              <a:t>ibu</a:t>
            </a:r>
            <a:r>
              <a:rPr lang="en-US" sz="2400" dirty="0" smtClean="0"/>
              <a:t> </a:t>
            </a:r>
            <a:r>
              <a:rPr lang="en-US" sz="2400" dirty="0" err="1" smtClean="0"/>
              <a:t>menyusui</a:t>
            </a:r>
            <a:r>
              <a:rPr lang="en-US" sz="2400" dirty="0" smtClean="0"/>
              <a:t>,</a:t>
            </a:r>
          </a:p>
          <a:p>
            <a:pPr>
              <a:buNone/>
            </a:pPr>
            <a:r>
              <a:rPr lang="en-US" sz="2400" dirty="0" err="1" smtClean="0"/>
              <a:t>mengurangi</a:t>
            </a:r>
            <a:r>
              <a:rPr lang="en-US" sz="2400" dirty="0" smtClean="0"/>
              <a:t> </a:t>
            </a:r>
            <a:r>
              <a:rPr lang="en-US" sz="2400" dirty="0" err="1" smtClean="0"/>
              <a:t>stres</a:t>
            </a:r>
            <a:r>
              <a:rPr lang="en-US" sz="2400" dirty="0" smtClean="0"/>
              <a:t> </a:t>
            </a:r>
            <a:r>
              <a:rPr lang="en-US" sz="2400" dirty="0" err="1" smtClean="0"/>
              <a:t>dan</a:t>
            </a:r>
            <a:r>
              <a:rPr lang="en-US" sz="2400" dirty="0" smtClean="0"/>
              <a:t> </a:t>
            </a:r>
            <a:r>
              <a:rPr lang="en-US" sz="2400" dirty="0" err="1" smtClean="0"/>
              <a:t>menambah</a:t>
            </a:r>
            <a:r>
              <a:rPr lang="en-US" sz="2400" dirty="0" smtClean="0"/>
              <a:t> </a:t>
            </a:r>
            <a:r>
              <a:rPr lang="en-US" sz="2400" dirty="0" err="1" smtClean="0"/>
              <a:t>berat</a:t>
            </a:r>
            <a:r>
              <a:rPr lang="en-US" sz="2400" dirty="0" smtClean="0"/>
              <a:t> </a:t>
            </a:r>
            <a:r>
              <a:rPr lang="en-US" sz="2400" dirty="0" err="1" smtClean="0"/>
              <a:t>badan</a:t>
            </a:r>
            <a:r>
              <a:rPr lang="en-US" sz="2400" dirty="0" smtClean="0"/>
              <a:t> </a:t>
            </a:r>
            <a:r>
              <a:rPr lang="en-US" sz="2400" dirty="0" err="1" smtClean="0"/>
              <a:t>ibu</a:t>
            </a:r>
            <a:endParaRPr lang="en-US" sz="2400" dirty="0" smtClean="0"/>
          </a:p>
          <a:p>
            <a:pPr>
              <a:buNone/>
            </a:pPr>
            <a:r>
              <a:rPr lang="en-US" sz="2400" dirty="0" err="1" smtClean="0"/>
              <a:t>hamil</a:t>
            </a:r>
            <a:r>
              <a:rPr lang="en-US" sz="2400" dirty="0" smtClean="0"/>
              <a:t>. </a:t>
            </a:r>
            <a:r>
              <a:rPr lang="en-US" sz="2400" dirty="0" err="1" smtClean="0"/>
              <a:t>Tingginya</a:t>
            </a:r>
            <a:r>
              <a:rPr lang="en-US" sz="2400" dirty="0" smtClean="0"/>
              <a:t> </a:t>
            </a:r>
            <a:r>
              <a:rPr lang="en-US" sz="2400" dirty="0" err="1" smtClean="0"/>
              <a:t>prevalensi</a:t>
            </a:r>
            <a:r>
              <a:rPr lang="en-US" sz="2400" dirty="0" smtClean="0"/>
              <a:t> stunting </a:t>
            </a:r>
            <a:r>
              <a:rPr lang="en-US" sz="2400" dirty="0" err="1" smtClean="0"/>
              <a:t>menjadi</a:t>
            </a:r>
            <a:endParaRPr lang="en-US" sz="2400" dirty="0" smtClean="0"/>
          </a:p>
          <a:p>
            <a:pPr>
              <a:buNone/>
            </a:pPr>
            <a:r>
              <a:rPr lang="en-US" sz="2400" dirty="0" err="1" smtClean="0"/>
              <a:t>prioritas</a:t>
            </a:r>
            <a:r>
              <a:rPr lang="en-US" sz="2400" dirty="0" smtClean="0"/>
              <a:t> yang </a:t>
            </a:r>
            <a:r>
              <a:rPr lang="en-US" sz="2400" dirty="0" err="1" smtClean="0"/>
              <a:t>harus</a:t>
            </a:r>
            <a:r>
              <a:rPr lang="en-US" sz="2400" dirty="0" smtClean="0"/>
              <a:t> </a:t>
            </a:r>
            <a:r>
              <a:rPr lang="en-US" sz="2400" dirty="0" err="1" smtClean="0"/>
              <a:t>diselesaikan</a:t>
            </a:r>
            <a:r>
              <a:rPr lang="en-US" sz="2400" dirty="0" smtClean="0"/>
              <a:t> </a:t>
            </a:r>
            <a:r>
              <a:rPr lang="en-US" sz="2400" dirty="0" err="1" smtClean="0"/>
              <a:t>dengan</a:t>
            </a:r>
            <a:r>
              <a:rPr lang="en-US" sz="2400" dirty="0" smtClean="0"/>
              <a:t> </a:t>
            </a:r>
            <a:r>
              <a:rPr lang="en-US" sz="2400" dirty="0" err="1" smtClean="0"/>
              <a:t>sumber</a:t>
            </a:r>
            <a:endParaRPr lang="en-US" sz="2400" dirty="0" smtClean="0"/>
          </a:p>
          <a:p>
            <a:pPr>
              <a:buNone/>
            </a:pPr>
            <a:r>
              <a:rPr lang="en-US" sz="2400" dirty="0" err="1" smtClean="0"/>
              <a:t>pangan</a:t>
            </a:r>
            <a:r>
              <a:rPr lang="en-US" sz="2400" dirty="0" smtClean="0"/>
              <a:t> </a:t>
            </a:r>
            <a:r>
              <a:rPr lang="en-US" sz="2400" dirty="0" err="1" smtClean="0"/>
              <a:t>lokal</a:t>
            </a:r>
            <a:r>
              <a:rPr lang="en-US" sz="2400" dirty="0" smtClean="0"/>
              <a:t> yang </a:t>
            </a:r>
            <a:r>
              <a:rPr lang="en-US" sz="2400" dirty="0" err="1" smtClean="0"/>
              <a:t>melimpah</a:t>
            </a:r>
            <a:r>
              <a:rPr lang="en-US" sz="2400" dirty="0" smtClean="0"/>
              <a:t> </a:t>
            </a:r>
            <a:r>
              <a:rPr lang="en-US" sz="2400" dirty="0" err="1" smtClean="0"/>
              <a:t>serta</a:t>
            </a:r>
            <a:r>
              <a:rPr lang="en-US" sz="2400" dirty="0" smtClean="0"/>
              <a:t> </a:t>
            </a:r>
            <a:r>
              <a:rPr lang="en-US" sz="2400" dirty="0" err="1" smtClean="0"/>
              <a:t>tinggi</a:t>
            </a:r>
            <a:endParaRPr lang="en-US" sz="2400" dirty="0" smtClean="0"/>
          </a:p>
          <a:p>
            <a:pPr>
              <a:buNone/>
            </a:pPr>
            <a:r>
              <a:rPr lang="en-US" sz="2400" dirty="0" err="1" smtClean="0"/>
              <a:t>kandungan</a:t>
            </a:r>
            <a:r>
              <a:rPr lang="en-US" sz="2400" dirty="0" smtClean="0"/>
              <a:t> </a:t>
            </a:r>
            <a:r>
              <a:rPr lang="en-US" sz="2400" dirty="0" err="1" smtClean="0"/>
              <a:t>gizi</a:t>
            </a:r>
            <a:r>
              <a:rPr lang="en-US" sz="2400" dirty="0" smtClean="0"/>
              <a:t> </a:t>
            </a:r>
            <a:r>
              <a:rPr lang="en-US" sz="2400" dirty="0" err="1" smtClean="0"/>
              <a:t>salah</a:t>
            </a:r>
            <a:r>
              <a:rPr lang="en-US" sz="2400" dirty="0" smtClean="0"/>
              <a:t> </a:t>
            </a:r>
            <a:r>
              <a:rPr lang="en-US" sz="2400" dirty="0" err="1" smtClean="0"/>
              <a:t>satunya</a:t>
            </a:r>
            <a:r>
              <a:rPr lang="en-US" sz="2400" dirty="0" smtClean="0"/>
              <a:t> </a:t>
            </a:r>
            <a:r>
              <a:rPr lang="en-US" sz="2400" dirty="0" err="1" smtClean="0"/>
              <a:t>yaitu</a:t>
            </a:r>
            <a:r>
              <a:rPr lang="en-US" sz="2400" dirty="0" smtClean="0"/>
              <a:t> </a:t>
            </a:r>
            <a:r>
              <a:rPr lang="en-US" sz="2400" dirty="0" err="1" smtClean="0"/>
              <a:t>daun</a:t>
            </a:r>
            <a:r>
              <a:rPr lang="en-US" sz="2400" dirty="0" smtClean="0"/>
              <a:t> </a:t>
            </a:r>
            <a:r>
              <a:rPr lang="en-US" sz="2400" dirty="0" err="1" smtClean="0"/>
              <a:t>kelor</a:t>
            </a:r>
            <a:endParaRPr lang="en-US" sz="2400" dirty="0" smtClean="0"/>
          </a:p>
          <a:p>
            <a:pPr>
              <a:buNone/>
            </a:pPr>
            <a:r>
              <a:rPr lang="en-US" sz="2400" dirty="0" smtClean="0"/>
              <a:t>(</a:t>
            </a:r>
            <a:r>
              <a:rPr lang="en-US" sz="2400" dirty="0" err="1" smtClean="0"/>
              <a:t>Moringa</a:t>
            </a:r>
            <a:r>
              <a:rPr lang="en-US" sz="2400" dirty="0" smtClean="0"/>
              <a:t> </a:t>
            </a:r>
            <a:r>
              <a:rPr lang="en-US" sz="2400" dirty="0" err="1" smtClean="0"/>
              <a:t>oleifera</a:t>
            </a:r>
            <a:r>
              <a:rPr lang="en-US" sz="2400" dirty="0" smtClean="0"/>
              <a:t>).</a:t>
            </a:r>
            <a:endParaRPr lang="en-US" sz="2400" dirty="0"/>
          </a:p>
        </p:txBody>
      </p:sp>
      <p:pic>
        <p:nvPicPr>
          <p:cNvPr id="5" name="Content Placeholder 4" descr="kelor 2.jpg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4724400" y="1828800"/>
            <a:ext cx="4038600" cy="3733800"/>
          </a:xfr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 smtClean="0"/>
              <a:t>Upaya</a:t>
            </a:r>
            <a:r>
              <a:rPr lang="en-US" dirty="0" smtClean="0"/>
              <a:t> </a:t>
            </a:r>
            <a:r>
              <a:rPr lang="en-US" dirty="0" err="1" smtClean="0"/>
              <a:t>Dalam</a:t>
            </a:r>
            <a:r>
              <a:rPr lang="en-US" dirty="0" smtClean="0"/>
              <a:t> </a:t>
            </a:r>
            <a:r>
              <a:rPr lang="en-US" dirty="0" err="1" smtClean="0"/>
              <a:t>Pencegahan</a:t>
            </a:r>
            <a:r>
              <a:rPr lang="en-US" dirty="0" smtClean="0"/>
              <a:t> Stunting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en-US" dirty="0" err="1" smtClean="0"/>
              <a:t>dengan</a:t>
            </a:r>
            <a:endParaRPr lang="en-US" dirty="0" smtClean="0"/>
          </a:p>
          <a:p>
            <a:pPr>
              <a:buNone/>
            </a:pPr>
            <a:r>
              <a:rPr lang="en-US" dirty="0" err="1" smtClean="0"/>
              <a:t>pemanfaatan</a:t>
            </a:r>
            <a:r>
              <a:rPr lang="en-US" dirty="0" smtClean="0"/>
              <a:t> </a:t>
            </a:r>
            <a:r>
              <a:rPr lang="en-US" dirty="0" err="1" smtClean="0"/>
              <a:t>tanaman</a:t>
            </a:r>
            <a:r>
              <a:rPr lang="en-US" dirty="0" smtClean="0"/>
              <a:t> </a:t>
            </a:r>
            <a:r>
              <a:rPr lang="en-US" dirty="0" err="1" smtClean="0"/>
              <a:t>lokal</a:t>
            </a:r>
            <a:r>
              <a:rPr lang="en-US" dirty="0" smtClean="0"/>
              <a:t> </a:t>
            </a:r>
            <a:r>
              <a:rPr lang="en-US" dirty="0" err="1" smtClean="0"/>
              <a:t>sebagai</a:t>
            </a:r>
            <a:r>
              <a:rPr lang="en-US" dirty="0" smtClean="0"/>
              <a:t> </a:t>
            </a:r>
            <a:r>
              <a:rPr lang="en-US" dirty="0" err="1" smtClean="0"/>
              <a:t>bahan</a:t>
            </a:r>
            <a:endParaRPr lang="en-US" dirty="0" smtClean="0"/>
          </a:p>
          <a:p>
            <a:pPr>
              <a:buNone/>
            </a:pPr>
            <a:r>
              <a:rPr lang="en-US" dirty="0" err="1" smtClean="0"/>
              <a:t>pangan</a:t>
            </a:r>
            <a:r>
              <a:rPr lang="en-US" dirty="0" smtClean="0"/>
              <a:t>. </a:t>
            </a:r>
            <a:r>
              <a:rPr lang="en-US" dirty="0" err="1" smtClean="0"/>
              <a:t>Tanaman</a:t>
            </a:r>
            <a:r>
              <a:rPr lang="en-US" dirty="0" smtClean="0"/>
              <a:t> </a:t>
            </a:r>
            <a:r>
              <a:rPr lang="en-US" dirty="0" err="1" smtClean="0"/>
              <a:t>Kelor</a:t>
            </a:r>
            <a:r>
              <a:rPr lang="en-US" dirty="0" smtClean="0"/>
              <a:t> (</a:t>
            </a:r>
            <a:r>
              <a:rPr lang="en-US" dirty="0" err="1" smtClean="0"/>
              <a:t>Moringa</a:t>
            </a:r>
            <a:r>
              <a:rPr lang="en-US" dirty="0" smtClean="0"/>
              <a:t> </a:t>
            </a:r>
            <a:r>
              <a:rPr lang="en-US" dirty="0" err="1" smtClean="0"/>
              <a:t>Oleifera</a:t>
            </a:r>
            <a:r>
              <a:rPr lang="en-US" dirty="0" smtClean="0"/>
              <a:t>)</a:t>
            </a:r>
          </a:p>
          <a:p>
            <a:pPr>
              <a:buNone/>
            </a:pPr>
            <a:r>
              <a:rPr lang="en-US" dirty="0" err="1" smtClean="0"/>
              <a:t>merupakan</a:t>
            </a:r>
            <a:r>
              <a:rPr lang="en-US" dirty="0" smtClean="0"/>
              <a:t> </a:t>
            </a:r>
            <a:r>
              <a:rPr lang="en-US" dirty="0" err="1" smtClean="0"/>
              <a:t>salah</a:t>
            </a:r>
            <a:r>
              <a:rPr lang="en-US" dirty="0" smtClean="0"/>
              <a:t> </a:t>
            </a:r>
            <a:r>
              <a:rPr lang="en-US" dirty="0" err="1" smtClean="0"/>
              <a:t>satu</a:t>
            </a:r>
            <a:r>
              <a:rPr lang="en-US" dirty="0" smtClean="0"/>
              <a:t> </a:t>
            </a:r>
            <a:r>
              <a:rPr lang="en-US" dirty="0" err="1" smtClean="0"/>
              <a:t>bahan</a:t>
            </a:r>
            <a:r>
              <a:rPr lang="en-US" dirty="0" smtClean="0"/>
              <a:t> </a:t>
            </a:r>
            <a:r>
              <a:rPr lang="en-US" dirty="0" err="1" smtClean="0"/>
              <a:t>pangan</a:t>
            </a:r>
            <a:r>
              <a:rPr lang="en-US" dirty="0" smtClean="0"/>
              <a:t> yang </a:t>
            </a:r>
            <a:r>
              <a:rPr lang="en-US" dirty="0" err="1" smtClean="0"/>
              <a:t>memiliki</a:t>
            </a:r>
            <a:endParaRPr lang="en-US" dirty="0" smtClean="0"/>
          </a:p>
          <a:p>
            <a:pPr>
              <a:buNone/>
            </a:pPr>
            <a:r>
              <a:rPr lang="en-US" dirty="0" err="1" smtClean="0"/>
              <a:t>sejuta</a:t>
            </a:r>
            <a:r>
              <a:rPr lang="en-US" dirty="0" smtClean="0"/>
              <a:t> </a:t>
            </a:r>
            <a:r>
              <a:rPr lang="en-US" dirty="0" err="1" smtClean="0"/>
              <a:t>manfaat</a:t>
            </a:r>
            <a:r>
              <a:rPr lang="en-US" dirty="0" smtClean="0"/>
              <a:t> </a:t>
            </a:r>
            <a:r>
              <a:rPr lang="en-US" dirty="0" err="1" smtClean="0"/>
              <a:t>untuk</a:t>
            </a:r>
            <a:r>
              <a:rPr lang="en-US" dirty="0" smtClean="0"/>
              <a:t> </a:t>
            </a:r>
            <a:r>
              <a:rPr lang="en-US" dirty="0" err="1" smtClean="0"/>
              <a:t>kesehatan</a:t>
            </a:r>
            <a:r>
              <a:rPr lang="en-US" dirty="0" smtClean="0"/>
              <a:t> yang </a:t>
            </a:r>
            <a:r>
              <a:rPr lang="en-US" dirty="0" err="1" smtClean="0"/>
              <a:t>memiliki</a:t>
            </a:r>
            <a:endParaRPr lang="en-US" dirty="0" smtClean="0"/>
          </a:p>
          <a:p>
            <a:pPr>
              <a:buNone/>
            </a:pPr>
            <a:r>
              <a:rPr lang="en-US" dirty="0" err="1" smtClean="0"/>
              <a:t>sumber</a:t>
            </a:r>
            <a:r>
              <a:rPr lang="en-US" dirty="0" smtClean="0"/>
              <a:t> protein </a:t>
            </a:r>
            <a:r>
              <a:rPr lang="en-US" dirty="0" err="1" smtClean="0"/>
              <a:t>tinggi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en-US" dirty="0" err="1" smtClean="0"/>
              <a:t>daun</a:t>
            </a:r>
            <a:r>
              <a:rPr lang="en-US" dirty="0" smtClean="0"/>
              <a:t> </a:t>
            </a:r>
            <a:r>
              <a:rPr lang="en-US" dirty="0" err="1" smtClean="0"/>
              <a:t>kelor</a:t>
            </a:r>
            <a:endParaRPr lang="en-US" dirty="0" smtClean="0"/>
          </a:p>
          <a:p>
            <a:pPr>
              <a:buNone/>
            </a:pPr>
            <a:r>
              <a:rPr lang="en-US" dirty="0" smtClean="0"/>
              <a:t>(</a:t>
            </a:r>
            <a:r>
              <a:rPr lang="en-US" dirty="0" err="1" smtClean="0"/>
              <a:t>moringa</a:t>
            </a:r>
            <a:r>
              <a:rPr lang="en-US" dirty="0" smtClean="0"/>
              <a:t> </a:t>
            </a:r>
            <a:r>
              <a:rPr lang="en-US" dirty="0" err="1" smtClean="0"/>
              <a:t>oleifera</a:t>
            </a:r>
            <a:r>
              <a:rPr lang="en-US" dirty="0" smtClean="0"/>
              <a:t>) </a:t>
            </a:r>
            <a:r>
              <a:rPr lang="en-US" dirty="0" err="1" smtClean="0"/>
              <a:t>merupakan</a:t>
            </a:r>
            <a:r>
              <a:rPr lang="en-US" dirty="0" smtClean="0"/>
              <a:t> </a:t>
            </a:r>
            <a:r>
              <a:rPr lang="en-US" dirty="0" err="1" smtClean="0"/>
              <a:t>sumber</a:t>
            </a:r>
            <a:r>
              <a:rPr lang="en-US" dirty="0" smtClean="0"/>
              <a:t> </a:t>
            </a:r>
            <a:r>
              <a:rPr lang="en-US" dirty="0" err="1" smtClean="0"/>
              <a:t>bahan</a:t>
            </a:r>
            <a:endParaRPr lang="en-US" dirty="0" smtClean="0"/>
          </a:p>
          <a:p>
            <a:pPr>
              <a:buNone/>
            </a:pPr>
            <a:r>
              <a:rPr lang="en-US" dirty="0" err="1" smtClean="0"/>
              <a:t>makanan</a:t>
            </a:r>
            <a:r>
              <a:rPr lang="en-US" dirty="0" smtClean="0"/>
              <a:t> yang </a:t>
            </a:r>
            <a:r>
              <a:rPr lang="en-US" dirty="0" err="1" smtClean="0"/>
              <a:t>memiliki</a:t>
            </a:r>
            <a:r>
              <a:rPr lang="en-US" dirty="0" smtClean="0"/>
              <a:t> </a:t>
            </a:r>
            <a:r>
              <a:rPr lang="en-US" dirty="0" err="1" smtClean="0"/>
              <a:t>nilai</a:t>
            </a:r>
            <a:r>
              <a:rPr lang="en-US" dirty="0" smtClean="0"/>
              <a:t> </a:t>
            </a:r>
            <a:r>
              <a:rPr lang="en-US" dirty="0" err="1" smtClean="0"/>
              <a:t>gizi</a:t>
            </a:r>
            <a:r>
              <a:rPr lang="en-US" dirty="0" smtClean="0"/>
              <a:t> </a:t>
            </a:r>
            <a:r>
              <a:rPr lang="en-US" dirty="0" err="1" smtClean="0"/>
              <a:t>tinggi</a:t>
            </a:r>
            <a:r>
              <a:rPr lang="en-US" dirty="0" smtClean="0"/>
              <a:t>. </a:t>
            </a:r>
            <a:r>
              <a:rPr lang="en-US" dirty="0" err="1" smtClean="0"/>
              <a:t>Kandungan</a:t>
            </a:r>
            <a:endParaRPr lang="en-US" dirty="0" smtClean="0"/>
          </a:p>
          <a:p>
            <a:pPr>
              <a:buNone/>
            </a:pPr>
            <a:r>
              <a:rPr lang="en-US" dirty="0" err="1" smtClean="0"/>
              <a:t>gizi</a:t>
            </a:r>
            <a:r>
              <a:rPr lang="en-US" dirty="0" smtClean="0"/>
              <a:t> </a:t>
            </a:r>
            <a:r>
              <a:rPr lang="en-US" dirty="0" err="1" smtClean="0"/>
              <a:t>daun</a:t>
            </a:r>
            <a:r>
              <a:rPr lang="en-US" dirty="0" smtClean="0"/>
              <a:t> </a:t>
            </a:r>
            <a:r>
              <a:rPr lang="en-US" dirty="0" err="1" smtClean="0"/>
              <a:t>kelor</a:t>
            </a:r>
            <a:r>
              <a:rPr lang="en-US" dirty="0" smtClean="0"/>
              <a:t> </a:t>
            </a:r>
            <a:r>
              <a:rPr lang="en-US" dirty="0" err="1" smtClean="0"/>
              <a:t>kering</a:t>
            </a:r>
            <a:r>
              <a:rPr lang="en-US" dirty="0" smtClean="0"/>
              <a:t> </a:t>
            </a:r>
            <a:r>
              <a:rPr lang="en-US" dirty="0" err="1" smtClean="0"/>
              <a:t>mengandung</a:t>
            </a:r>
            <a:r>
              <a:rPr lang="en-US" dirty="0" smtClean="0"/>
              <a:t> </a:t>
            </a:r>
            <a:r>
              <a:rPr lang="en-US" dirty="0" err="1" smtClean="0"/>
              <a:t>lebih</a:t>
            </a:r>
            <a:r>
              <a:rPr lang="en-US" dirty="0" smtClean="0"/>
              <a:t> </a:t>
            </a:r>
            <a:r>
              <a:rPr lang="en-US" dirty="0" err="1" smtClean="0"/>
              <a:t>dari</a:t>
            </a:r>
            <a:r>
              <a:rPr lang="en-US" dirty="0" smtClean="0"/>
              <a:t> 40</a:t>
            </a:r>
            <a:endParaRPr 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Kandungan</a:t>
            </a:r>
            <a:r>
              <a:rPr lang="en-US" dirty="0" smtClean="0"/>
              <a:t> </a:t>
            </a:r>
            <a:r>
              <a:rPr lang="en-US" dirty="0" err="1" smtClean="0"/>
              <a:t>Daun</a:t>
            </a:r>
            <a:r>
              <a:rPr lang="en-US" dirty="0" smtClean="0"/>
              <a:t> </a:t>
            </a:r>
            <a:r>
              <a:rPr lang="en-US" dirty="0" err="1" smtClean="0"/>
              <a:t>Kelor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 fontScale="62500" lnSpcReduction="20000"/>
          </a:bodyPr>
          <a:lstStyle/>
          <a:p>
            <a:pPr>
              <a:buNone/>
            </a:pPr>
            <a:r>
              <a:rPr lang="en-US" dirty="0" err="1" smtClean="0"/>
              <a:t>Moringa</a:t>
            </a:r>
            <a:r>
              <a:rPr lang="en-US" dirty="0" smtClean="0"/>
              <a:t> </a:t>
            </a:r>
            <a:r>
              <a:rPr lang="en-US" dirty="0" err="1" smtClean="0"/>
              <a:t>oleifera</a:t>
            </a:r>
            <a:r>
              <a:rPr lang="en-US" dirty="0" smtClean="0"/>
              <a:t> </a:t>
            </a:r>
            <a:r>
              <a:rPr lang="en-US" dirty="0" err="1" smtClean="0"/>
              <a:t>adalah</a:t>
            </a:r>
            <a:r>
              <a:rPr lang="en-US" dirty="0" smtClean="0"/>
              <a:t> </a:t>
            </a:r>
            <a:r>
              <a:rPr lang="en-US" dirty="0" err="1" smtClean="0"/>
              <a:t>salah</a:t>
            </a:r>
            <a:r>
              <a:rPr lang="en-US" dirty="0" smtClean="0"/>
              <a:t> </a:t>
            </a:r>
            <a:r>
              <a:rPr lang="en-US" dirty="0" err="1" smtClean="0"/>
              <a:t>satu</a:t>
            </a:r>
            <a:r>
              <a:rPr lang="en-US" dirty="0" smtClean="0"/>
              <a:t> </a:t>
            </a:r>
            <a:r>
              <a:rPr lang="en-US" dirty="0" err="1" smtClean="0"/>
              <a:t>pohon</a:t>
            </a:r>
            <a:endParaRPr lang="en-US" dirty="0" smtClean="0"/>
          </a:p>
          <a:p>
            <a:pPr>
              <a:buNone/>
            </a:pPr>
            <a:r>
              <a:rPr lang="en-US" dirty="0" smtClean="0"/>
              <a:t>paling </a:t>
            </a:r>
            <a:r>
              <a:rPr lang="en-US" dirty="0" err="1" smtClean="0"/>
              <a:t>bermanfaat</a:t>
            </a:r>
            <a:r>
              <a:rPr lang="en-US" dirty="0" smtClean="0"/>
              <a:t> </a:t>
            </a:r>
            <a:r>
              <a:rPr lang="en-US" dirty="0" err="1" smtClean="0"/>
              <a:t>di</a:t>
            </a:r>
            <a:r>
              <a:rPr lang="en-US" dirty="0" smtClean="0"/>
              <a:t> </a:t>
            </a:r>
            <a:r>
              <a:rPr lang="en-US" dirty="0" err="1" smtClean="0"/>
              <a:t>dunia</a:t>
            </a:r>
            <a:r>
              <a:rPr lang="en-US" dirty="0" smtClean="0"/>
              <a:t>, </a:t>
            </a:r>
            <a:r>
              <a:rPr lang="en-US" dirty="0" err="1" smtClean="0"/>
              <a:t>karena</a:t>
            </a:r>
            <a:r>
              <a:rPr lang="en-US" dirty="0" smtClean="0"/>
              <a:t> </a:t>
            </a:r>
            <a:r>
              <a:rPr lang="en-US" dirty="0" err="1" smtClean="0"/>
              <a:t>hampir</a:t>
            </a:r>
            <a:r>
              <a:rPr lang="en-US" dirty="0" smtClean="0"/>
              <a:t> </a:t>
            </a:r>
            <a:r>
              <a:rPr lang="en-US" dirty="0" err="1" smtClean="0"/>
              <a:t>setiap</a:t>
            </a:r>
            <a:endParaRPr lang="en-US" dirty="0" smtClean="0"/>
          </a:p>
          <a:p>
            <a:pPr>
              <a:buNone/>
            </a:pPr>
            <a:r>
              <a:rPr lang="en-US" dirty="0" err="1" smtClean="0"/>
              <a:t>bagian</a:t>
            </a:r>
            <a:r>
              <a:rPr lang="en-US" dirty="0" smtClean="0"/>
              <a:t> </a:t>
            </a:r>
            <a:r>
              <a:rPr lang="en-US" dirty="0" err="1" smtClean="0"/>
              <a:t>pohonnya</a:t>
            </a:r>
            <a:r>
              <a:rPr lang="en-US" dirty="0" smtClean="0"/>
              <a:t> </a:t>
            </a:r>
            <a:r>
              <a:rPr lang="en-US" dirty="0" err="1" smtClean="0"/>
              <a:t>dapat</a:t>
            </a:r>
            <a:r>
              <a:rPr lang="en-US" dirty="0" smtClean="0"/>
              <a:t> </a:t>
            </a:r>
            <a:r>
              <a:rPr lang="en-US" dirty="0" err="1" smtClean="0"/>
              <a:t>digunakan</a:t>
            </a:r>
            <a:r>
              <a:rPr lang="en-US" dirty="0" smtClean="0"/>
              <a:t> </a:t>
            </a:r>
            <a:r>
              <a:rPr lang="en-US" dirty="0" err="1" smtClean="0"/>
              <a:t>untuk</a:t>
            </a:r>
            <a:r>
              <a:rPr lang="en-US" dirty="0" smtClean="0"/>
              <a:t> </a:t>
            </a:r>
            <a:r>
              <a:rPr lang="en-US" dirty="0" err="1" smtClean="0"/>
              <a:t>makanan</a:t>
            </a:r>
            <a:r>
              <a:rPr lang="en-US" dirty="0" smtClean="0"/>
              <a:t>,</a:t>
            </a:r>
          </a:p>
          <a:p>
            <a:pPr>
              <a:buNone/>
            </a:pPr>
            <a:r>
              <a:rPr lang="en-US" dirty="0" err="1" smtClean="0"/>
              <a:t>pengobatan</a:t>
            </a:r>
            <a:r>
              <a:rPr lang="en-US" dirty="0" smtClean="0"/>
              <a:t>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keperluan</a:t>
            </a:r>
            <a:r>
              <a:rPr lang="en-US" dirty="0" smtClean="0"/>
              <a:t> </a:t>
            </a:r>
            <a:r>
              <a:rPr lang="en-US" dirty="0" err="1" smtClean="0"/>
              <a:t>industri</a:t>
            </a:r>
            <a:r>
              <a:rPr lang="en-US" dirty="0" smtClean="0"/>
              <a:t>. </a:t>
            </a:r>
            <a:r>
              <a:rPr lang="en-US" dirty="0" err="1" smtClean="0"/>
              <a:t>Pohon</a:t>
            </a:r>
            <a:r>
              <a:rPr lang="en-US" dirty="0" smtClean="0"/>
              <a:t> </a:t>
            </a:r>
            <a:r>
              <a:rPr lang="en-US" dirty="0" err="1" smtClean="0"/>
              <a:t>ini</a:t>
            </a:r>
            <a:endParaRPr lang="en-US" dirty="0" smtClean="0"/>
          </a:p>
          <a:p>
            <a:pPr>
              <a:buNone/>
            </a:pPr>
            <a:r>
              <a:rPr lang="en-US" dirty="0" err="1" smtClean="0"/>
              <a:t>berpotensi</a:t>
            </a:r>
            <a:r>
              <a:rPr lang="en-US" dirty="0" smtClean="0"/>
              <a:t> </a:t>
            </a:r>
            <a:r>
              <a:rPr lang="en-US" dirty="0" err="1" smtClean="0"/>
              <a:t>untuk</a:t>
            </a:r>
            <a:r>
              <a:rPr lang="en-US" dirty="0" smtClean="0"/>
              <a:t> </a:t>
            </a:r>
            <a:r>
              <a:rPr lang="en-US" dirty="0" err="1" smtClean="0"/>
              <a:t>meningkatkan</a:t>
            </a:r>
            <a:r>
              <a:rPr lang="en-US" dirty="0" smtClean="0"/>
              <a:t> </a:t>
            </a:r>
            <a:r>
              <a:rPr lang="en-US" dirty="0" err="1" smtClean="0"/>
              <a:t>gizi</a:t>
            </a:r>
            <a:r>
              <a:rPr lang="en-US" dirty="0" smtClean="0"/>
              <a:t>, </a:t>
            </a:r>
            <a:r>
              <a:rPr lang="en-US" dirty="0" err="1" smtClean="0"/>
              <a:t>meningkatkan</a:t>
            </a:r>
            <a:endParaRPr lang="en-US" dirty="0" smtClean="0"/>
          </a:p>
          <a:p>
            <a:pPr>
              <a:buNone/>
            </a:pPr>
            <a:r>
              <a:rPr lang="en-US" dirty="0" err="1" smtClean="0"/>
              <a:t>ketahanan</a:t>
            </a:r>
            <a:r>
              <a:rPr lang="en-US" dirty="0" smtClean="0"/>
              <a:t> </a:t>
            </a:r>
            <a:r>
              <a:rPr lang="en-US" dirty="0" err="1" smtClean="0"/>
              <a:t>pangan</a:t>
            </a:r>
            <a:r>
              <a:rPr lang="en-US" dirty="0" smtClean="0"/>
              <a:t>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mendorong</a:t>
            </a:r>
            <a:endParaRPr lang="en-US" dirty="0" smtClean="0"/>
          </a:p>
          <a:p>
            <a:pPr>
              <a:buNone/>
            </a:pPr>
            <a:r>
              <a:rPr lang="en-US" dirty="0" err="1" smtClean="0"/>
              <a:t>pembangunan</a:t>
            </a:r>
            <a:r>
              <a:rPr lang="en-US" dirty="0" smtClean="0"/>
              <a:t> </a:t>
            </a:r>
            <a:r>
              <a:rPr lang="en-US" dirty="0" err="1" smtClean="0"/>
              <a:t>pedesaan</a:t>
            </a:r>
            <a:r>
              <a:rPr lang="en-US" dirty="0" smtClean="0"/>
              <a:t>. </a:t>
            </a:r>
            <a:r>
              <a:rPr lang="en-US" dirty="0" err="1" smtClean="0"/>
              <a:t>Studi</a:t>
            </a:r>
            <a:r>
              <a:rPr lang="en-US" dirty="0" smtClean="0"/>
              <a:t> </a:t>
            </a:r>
            <a:r>
              <a:rPr lang="en-US" dirty="0" err="1" smtClean="0"/>
              <a:t>terbaru</a:t>
            </a:r>
            <a:endParaRPr lang="en-US" dirty="0" smtClean="0"/>
          </a:p>
          <a:p>
            <a:pPr>
              <a:buNone/>
            </a:pPr>
            <a:r>
              <a:rPr lang="en-US" dirty="0" err="1" smtClean="0"/>
              <a:t>menunjukkan</a:t>
            </a:r>
            <a:r>
              <a:rPr lang="en-US" dirty="0" smtClean="0"/>
              <a:t> </a:t>
            </a:r>
            <a:r>
              <a:rPr lang="en-US" dirty="0" err="1" smtClean="0"/>
              <a:t>manfaat</a:t>
            </a:r>
            <a:r>
              <a:rPr lang="en-US" dirty="0" smtClean="0"/>
              <a:t> </a:t>
            </a:r>
            <a:r>
              <a:rPr lang="en-US" dirty="0" err="1" smtClean="0"/>
              <a:t>kesehatan</a:t>
            </a:r>
            <a:r>
              <a:rPr lang="en-US" dirty="0" smtClean="0"/>
              <a:t> </a:t>
            </a:r>
            <a:r>
              <a:rPr lang="en-US" dirty="0" err="1" smtClean="0"/>
              <a:t>potensial</a:t>
            </a:r>
            <a:r>
              <a:rPr lang="en-US" dirty="0" smtClean="0"/>
              <a:t> </a:t>
            </a:r>
            <a:r>
              <a:rPr lang="en-US" dirty="0" err="1" smtClean="0"/>
              <a:t>dari</a:t>
            </a:r>
            <a:endParaRPr lang="en-US" dirty="0" smtClean="0"/>
          </a:p>
          <a:p>
            <a:pPr>
              <a:buNone/>
            </a:pPr>
            <a:r>
              <a:rPr lang="en-US" dirty="0" err="1" smtClean="0"/>
              <a:t>daun</a:t>
            </a:r>
            <a:r>
              <a:rPr lang="en-US" dirty="0" smtClean="0"/>
              <a:t> </a:t>
            </a:r>
            <a:r>
              <a:rPr lang="en-US" dirty="0" err="1" smtClean="0"/>
              <a:t>Moringa</a:t>
            </a:r>
            <a:r>
              <a:rPr lang="en-US" dirty="0" smtClean="0"/>
              <a:t> </a:t>
            </a:r>
            <a:r>
              <a:rPr lang="en-US" dirty="0" err="1" smtClean="0"/>
              <a:t>oleifera</a:t>
            </a:r>
            <a:r>
              <a:rPr lang="en-US" dirty="0" smtClean="0"/>
              <a:t> </a:t>
            </a:r>
            <a:r>
              <a:rPr lang="en-US" dirty="0" err="1" smtClean="0"/>
              <a:t>karena</a:t>
            </a:r>
            <a:r>
              <a:rPr lang="en-US" dirty="0" smtClean="0"/>
              <a:t> </a:t>
            </a:r>
            <a:r>
              <a:rPr lang="en-US" dirty="0" err="1" smtClean="0"/>
              <a:t>kandungan</a:t>
            </a:r>
            <a:r>
              <a:rPr lang="en-US" dirty="0" smtClean="0"/>
              <a:t> </a:t>
            </a:r>
            <a:r>
              <a:rPr lang="en-US" dirty="0" err="1" smtClean="0"/>
              <a:t>senyawa</a:t>
            </a:r>
            <a:endParaRPr lang="en-US" dirty="0" smtClean="0"/>
          </a:p>
          <a:p>
            <a:pPr>
              <a:buNone/>
            </a:pPr>
            <a:r>
              <a:rPr lang="en-US" dirty="0" err="1" smtClean="0"/>
              <a:t>bioaktifnya</a:t>
            </a:r>
            <a:r>
              <a:rPr lang="en-US" dirty="0" smtClean="0"/>
              <a:t> </a:t>
            </a:r>
            <a:r>
              <a:rPr lang="en-US" dirty="0" err="1" smtClean="0"/>
              <a:t>yaitu</a:t>
            </a:r>
            <a:r>
              <a:rPr lang="en-US" dirty="0" smtClean="0"/>
              <a:t> </a:t>
            </a:r>
            <a:r>
              <a:rPr lang="en-US" dirty="0" err="1" smtClean="0"/>
              <a:t>senyawa</a:t>
            </a:r>
            <a:r>
              <a:rPr lang="en-US" dirty="0" smtClean="0"/>
              <a:t> </a:t>
            </a:r>
            <a:r>
              <a:rPr lang="en-US" dirty="0" err="1" smtClean="0"/>
              <a:t>fenolik</a:t>
            </a:r>
            <a:r>
              <a:rPr lang="en-US" dirty="0" smtClean="0"/>
              <a:t>.</a:t>
            </a:r>
            <a:endParaRPr lang="en-US" dirty="0"/>
          </a:p>
        </p:txBody>
      </p:sp>
      <p:pic>
        <p:nvPicPr>
          <p:cNvPr id="5" name="Content Placeholder 4" descr="kelor 3.jpg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5434012" y="1828800"/>
            <a:ext cx="3252788" cy="3124200"/>
          </a:xfr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 l="47170" t="15385" r="13207"/>
          <a:stretch>
            <a:fillRect/>
          </a:stretch>
        </p:blipFill>
        <p:spPr bwMode="auto">
          <a:xfrm>
            <a:off x="838200" y="1828800"/>
            <a:ext cx="7848600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352800"/>
            <a:ext cx="8229600" cy="990600"/>
          </a:xfrm>
        </p:spPr>
        <p:txBody>
          <a:bodyPr/>
          <a:lstStyle/>
          <a:p>
            <a:r>
              <a:rPr lang="en-US" dirty="0" err="1" smtClean="0"/>
              <a:t>Terima</a:t>
            </a:r>
            <a:r>
              <a:rPr lang="en-US" dirty="0" smtClean="0"/>
              <a:t> </a:t>
            </a:r>
            <a:r>
              <a:rPr lang="en-US" dirty="0" err="1" smtClean="0"/>
              <a:t>Kasih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4648200"/>
            <a:ext cx="7086600" cy="1509712"/>
          </a:xfrm>
        </p:spPr>
        <p:txBody>
          <a:bodyPr/>
          <a:lstStyle/>
          <a:p>
            <a:r>
              <a:rPr lang="en-US" dirty="0" smtClean="0"/>
              <a:t>Create By MIMII APRIANIII</a:t>
            </a:r>
            <a:endParaRPr lang="en-US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pex">
  <a:themeElements>
    <a:clrScheme name="Apex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Apex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Apex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203</TotalTime>
  <Words>227</Words>
  <Application>Microsoft Office PowerPoint</Application>
  <PresentationFormat>On-screen Show (4:3)</PresentationFormat>
  <Paragraphs>41</Paragraphs>
  <Slides>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Apex</vt:lpstr>
      <vt:lpstr>Pengaruh Daun Kelor (Moringa oleifera) Terhadap Pencegahan Stunting</vt:lpstr>
      <vt:lpstr>STUNTING</vt:lpstr>
      <vt:lpstr>Manfaat Daun Kelor</vt:lpstr>
      <vt:lpstr>Upaya Dalam Pencegahan Stunting</vt:lpstr>
      <vt:lpstr>Kandungan Daun Kelor</vt:lpstr>
      <vt:lpstr>Slide 6</vt:lpstr>
      <vt:lpstr>Terima Kasih</vt:lpstr>
    </vt:vector>
  </TitlesOfParts>
  <Company>Grizli777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CBT</dc:creator>
  <cp:lastModifiedBy>CBT</cp:lastModifiedBy>
  <cp:revision>19</cp:revision>
  <dcterms:created xsi:type="dcterms:W3CDTF">2024-11-14T00:32:17Z</dcterms:created>
  <dcterms:modified xsi:type="dcterms:W3CDTF">2024-11-14T03:56:13Z</dcterms:modified>
</cp:coreProperties>
</file>