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ADBEB-7488-4837-AD3E-77F6E3E4789E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F221-72E9-44B2-AAAB-9C61561C5F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ADBEB-7488-4837-AD3E-77F6E3E4789E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F221-72E9-44B2-AAAB-9C61561C5F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ADBEB-7488-4837-AD3E-77F6E3E4789E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F221-72E9-44B2-AAAB-9C61561C5F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ADBEB-7488-4837-AD3E-77F6E3E4789E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F221-72E9-44B2-AAAB-9C61561C5F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ADBEB-7488-4837-AD3E-77F6E3E4789E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F221-72E9-44B2-AAAB-9C61561C5F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ADBEB-7488-4837-AD3E-77F6E3E4789E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F221-72E9-44B2-AAAB-9C61561C5F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ADBEB-7488-4837-AD3E-77F6E3E4789E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F221-72E9-44B2-AAAB-9C61561C5F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ADBEB-7488-4837-AD3E-77F6E3E4789E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F221-72E9-44B2-AAAB-9C61561C5F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ADBEB-7488-4837-AD3E-77F6E3E4789E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F221-72E9-44B2-AAAB-9C61561C5F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ADBEB-7488-4837-AD3E-77F6E3E4789E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F221-72E9-44B2-AAAB-9C61561C5F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ADBEB-7488-4837-AD3E-77F6E3E4789E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F221-72E9-44B2-AAAB-9C61561C5F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6ADBEB-7488-4837-AD3E-77F6E3E4789E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6F221-72E9-44B2-AAAB-9C61561C5F6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b="1" dirty="0"/>
              <a:t>Manajemen Tatalaksana Diare Pada Anak 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PENDAHULUAN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endParaRPr lang="en-US" b="1" dirty="0"/>
          </a:p>
          <a:p>
            <a:r>
              <a:rPr lang="en-US" dirty="0" err="1"/>
              <a:t>Hingga</a:t>
            </a:r>
            <a:r>
              <a:rPr lang="en-US" dirty="0"/>
              <a:t> </a:t>
            </a:r>
            <a:r>
              <a:rPr lang="en-US" dirty="0" err="1"/>
              <a:t>saat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diare</a:t>
            </a:r>
            <a:r>
              <a:rPr lang="en-US" dirty="0"/>
              <a:t> </a:t>
            </a:r>
            <a:r>
              <a:rPr lang="en-US" dirty="0" err="1"/>
              <a:t>masih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masalah</a:t>
            </a:r>
            <a:r>
              <a:rPr lang="en-US" dirty="0"/>
              <a:t> </a:t>
            </a:r>
            <a:r>
              <a:rPr lang="en-US" dirty="0" err="1"/>
              <a:t>kesehatan</a:t>
            </a:r>
            <a:r>
              <a:rPr lang="en-US" dirty="0"/>
              <a:t> yang </a:t>
            </a:r>
            <a:r>
              <a:rPr lang="en-US" dirty="0" err="1"/>
              <a:t>membutuhkan</a:t>
            </a:r>
            <a:r>
              <a:rPr lang="en-US" dirty="0"/>
              <a:t> </a:t>
            </a:r>
            <a:r>
              <a:rPr lang="en-US" dirty="0" err="1"/>
              <a:t>perhatian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. Di Indonesia </a:t>
            </a:r>
            <a:r>
              <a:rPr lang="en-US" dirty="0" err="1"/>
              <a:t>masalah</a:t>
            </a:r>
            <a:r>
              <a:rPr lang="en-US" dirty="0"/>
              <a:t> </a:t>
            </a:r>
            <a:r>
              <a:rPr lang="en-US" dirty="0" err="1"/>
              <a:t>diare</a:t>
            </a:r>
            <a:r>
              <a:rPr lang="en-US" dirty="0"/>
              <a:t> </a:t>
            </a:r>
            <a:r>
              <a:rPr lang="en-US" dirty="0" err="1"/>
              <a:t>masih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sepuluh</a:t>
            </a:r>
            <a:r>
              <a:rPr lang="en-US" dirty="0"/>
              <a:t> </a:t>
            </a:r>
            <a:r>
              <a:rPr lang="en-US" dirty="0" err="1"/>
              <a:t>besar</a:t>
            </a:r>
            <a:r>
              <a:rPr lang="en-US" dirty="0"/>
              <a:t> </a:t>
            </a:r>
            <a:r>
              <a:rPr lang="en-US" dirty="0" err="1"/>
              <a:t>penyakit</a:t>
            </a:r>
            <a:r>
              <a:rPr lang="en-US" dirty="0"/>
              <a:t> yang </a:t>
            </a:r>
            <a:r>
              <a:rPr lang="en-US" dirty="0" err="1"/>
              <a:t>terjadi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anak</a:t>
            </a:r>
            <a:r>
              <a:rPr lang="en-US" dirty="0"/>
              <a:t>. </a:t>
            </a:r>
            <a:r>
              <a:rPr lang="en-US" dirty="0" err="1"/>
              <a:t>Prevalensi</a:t>
            </a:r>
            <a:r>
              <a:rPr lang="en-US" dirty="0"/>
              <a:t> </a:t>
            </a:r>
            <a:r>
              <a:rPr lang="en-US" dirty="0" err="1"/>
              <a:t>diare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Amerika</a:t>
            </a:r>
            <a:r>
              <a:rPr lang="en-US" dirty="0"/>
              <a:t> </a:t>
            </a:r>
            <a:r>
              <a:rPr lang="en-US" dirty="0" err="1"/>
              <a:t>Serikat</a:t>
            </a:r>
            <a:r>
              <a:rPr lang="en-US" dirty="0"/>
              <a:t>, </a:t>
            </a:r>
            <a:r>
              <a:rPr lang="en-US" dirty="0" err="1"/>
              <a:t>insidens</a:t>
            </a:r>
            <a:r>
              <a:rPr lang="en-US" dirty="0"/>
              <a:t> </a:t>
            </a:r>
            <a:r>
              <a:rPr lang="en-US" dirty="0" err="1"/>
              <a:t>kasus</a:t>
            </a:r>
            <a:r>
              <a:rPr lang="en-US" dirty="0"/>
              <a:t> </a:t>
            </a:r>
            <a:r>
              <a:rPr lang="en-US" dirty="0" err="1"/>
              <a:t>diare</a:t>
            </a:r>
            <a:r>
              <a:rPr lang="en-US" dirty="0"/>
              <a:t> </a:t>
            </a:r>
            <a:r>
              <a:rPr lang="en-US" dirty="0" err="1"/>
              <a:t>mencapai</a:t>
            </a:r>
            <a:r>
              <a:rPr lang="en-US" dirty="0"/>
              <a:t> 200 </a:t>
            </a:r>
            <a:r>
              <a:rPr lang="en-US" dirty="0" err="1"/>
              <a:t>juta</a:t>
            </a:r>
            <a:r>
              <a:rPr lang="en-US" dirty="0"/>
              <a:t> </a:t>
            </a:r>
            <a:r>
              <a:rPr lang="en-US" dirty="0" err="1"/>
              <a:t>hingga</a:t>
            </a:r>
            <a:r>
              <a:rPr lang="en-US" dirty="0"/>
              <a:t> 300 </a:t>
            </a:r>
            <a:r>
              <a:rPr lang="en-US" dirty="0" err="1"/>
              <a:t>juta</a:t>
            </a:r>
            <a:r>
              <a:rPr lang="en-US" dirty="0"/>
              <a:t> </a:t>
            </a:r>
            <a:r>
              <a:rPr lang="en-US" dirty="0" err="1"/>
              <a:t>kasus</a:t>
            </a:r>
            <a:r>
              <a:rPr lang="en-US" dirty="0"/>
              <a:t> per </a:t>
            </a:r>
            <a:r>
              <a:rPr lang="en-US" dirty="0" err="1"/>
              <a:t>tahun</a:t>
            </a:r>
            <a:r>
              <a:rPr lang="en-US" dirty="0"/>
              <a:t>. </a:t>
            </a:r>
            <a:r>
              <a:rPr lang="en-US" dirty="0" err="1"/>
              <a:t>Sekitar</a:t>
            </a:r>
            <a:r>
              <a:rPr lang="en-US" dirty="0"/>
              <a:t> 900.000 </a:t>
            </a:r>
            <a:r>
              <a:rPr lang="en-US" dirty="0" err="1"/>
              <a:t>kasus</a:t>
            </a:r>
            <a:r>
              <a:rPr lang="en-US" dirty="0"/>
              <a:t> </a:t>
            </a:r>
            <a:r>
              <a:rPr lang="en-US" dirty="0" err="1"/>
              <a:t>diare</a:t>
            </a:r>
            <a:r>
              <a:rPr lang="en-US" dirty="0"/>
              <a:t> </a:t>
            </a:r>
            <a:r>
              <a:rPr lang="en-US" dirty="0" err="1"/>
              <a:t>perlu</a:t>
            </a:r>
            <a:r>
              <a:rPr lang="en-US" dirty="0"/>
              <a:t> </a:t>
            </a:r>
            <a:r>
              <a:rPr lang="en-US" dirty="0" err="1"/>
              <a:t>perawatan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rumah</a:t>
            </a:r>
            <a:r>
              <a:rPr lang="en-US" dirty="0"/>
              <a:t> </a:t>
            </a:r>
            <a:r>
              <a:rPr lang="en-US" dirty="0" err="1"/>
              <a:t>sakit</a:t>
            </a:r>
            <a:r>
              <a:rPr lang="en-US" dirty="0"/>
              <a:t>. Di </a:t>
            </a:r>
            <a:r>
              <a:rPr lang="en-US" dirty="0" err="1"/>
              <a:t>seluruh</a:t>
            </a:r>
            <a:r>
              <a:rPr lang="en-US" dirty="0"/>
              <a:t> </a:t>
            </a:r>
            <a:r>
              <a:rPr lang="en-US" dirty="0" err="1"/>
              <a:t>dunia</a:t>
            </a:r>
            <a:r>
              <a:rPr lang="en-US" dirty="0"/>
              <a:t>, </a:t>
            </a:r>
            <a:r>
              <a:rPr lang="en-US" dirty="0" err="1"/>
              <a:t>sekitar</a:t>
            </a:r>
            <a:r>
              <a:rPr lang="en-US" dirty="0"/>
              <a:t> 2,5 </a:t>
            </a:r>
            <a:r>
              <a:rPr lang="en-US" dirty="0" err="1"/>
              <a:t>juta</a:t>
            </a:r>
            <a:r>
              <a:rPr lang="en-US" dirty="0"/>
              <a:t> </a:t>
            </a:r>
            <a:r>
              <a:rPr lang="en-US" dirty="0" err="1"/>
              <a:t>kasus</a:t>
            </a:r>
            <a:r>
              <a:rPr lang="en-US" dirty="0"/>
              <a:t> </a:t>
            </a:r>
            <a:r>
              <a:rPr lang="en-US" dirty="0" err="1"/>
              <a:t>kematian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diare</a:t>
            </a:r>
            <a:r>
              <a:rPr lang="en-US" dirty="0"/>
              <a:t> per </a:t>
            </a:r>
            <a:r>
              <a:rPr lang="en-US" dirty="0" err="1"/>
              <a:t>tahun</a:t>
            </a:r>
            <a:r>
              <a:rPr lang="en-US" dirty="0"/>
              <a:t>. </a:t>
            </a:r>
            <a:r>
              <a:rPr lang="en-US" dirty="0" err="1"/>
              <a:t>Selain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, </a:t>
            </a:r>
            <a:r>
              <a:rPr lang="en-US" dirty="0" err="1"/>
              <a:t>diare</a:t>
            </a:r>
            <a:r>
              <a:rPr lang="en-US" dirty="0"/>
              <a:t> </a:t>
            </a:r>
            <a:r>
              <a:rPr lang="en-US" dirty="0" err="1"/>
              <a:t>masih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penyebab</a:t>
            </a:r>
            <a:r>
              <a:rPr lang="en-US" dirty="0"/>
              <a:t> </a:t>
            </a:r>
            <a:r>
              <a:rPr lang="en-US" dirty="0" err="1"/>
              <a:t>kematian</a:t>
            </a:r>
            <a:r>
              <a:rPr lang="en-US" dirty="0"/>
              <a:t> </a:t>
            </a:r>
            <a:r>
              <a:rPr lang="en-US" dirty="0" err="1"/>
              <a:t>anak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seluruh</a:t>
            </a:r>
            <a:r>
              <a:rPr lang="en-US" dirty="0"/>
              <a:t> </a:t>
            </a:r>
            <a:r>
              <a:rPr lang="en-US" dirty="0" err="1"/>
              <a:t>dunia</a:t>
            </a:r>
            <a:r>
              <a:rPr lang="en-US" dirty="0"/>
              <a:t>, </a:t>
            </a:r>
            <a:r>
              <a:rPr lang="en-US" dirty="0" err="1"/>
              <a:t>meskipun</a:t>
            </a:r>
            <a:r>
              <a:rPr lang="en-US" dirty="0"/>
              <a:t> </a:t>
            </a:r>
            <a:r>
              <a:rPr lang="en-US" dirty="0" err="1"/>
              <a:t>tatalaksana</a:t>
            </a:r>
            <a:r>
              <a:rPr lang="en-US" dirty="0"/>
              <a:t>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maju</a:t>
            </a:r>
            <a:r>
              <a:rPr lang="en-US" dirty="0"/>
              <a:t> (</a:t>
            </a:r>
            <a:r>
              <a:rPr lang="en-US" dirty="0" err="1"/>
              <a:t>Lukman</a:t>
            </a:r>
            <a:r>
              <a:rPr lang="en-US" dirty="0"/>
              <a:t> </a:t>
            </a:r>
            <a:r>
              <a:rPr lang="en-US" dirty="0" err="1"/>
              <a:t>Zulkifli</a:t>
            </a:r>
            <a:r>
              <a:rPr lang="en-US" dirty="0"/>
              <a:t> </a:t>
            </a:r>
            <a:r>
              <a:rPr lang="en-US" dirty="0" err="1"/>
              <a:t>Amin</a:t>
            </a:r>
            <a:r>
              <a:rPr lang="en-US" dirty="0"/>
              <a:t>, 2015). Di Indonesia </a:t>
            </a:r>
            <a:r>
              <a:rPr lang="en-US" dirty="0" err="1"/>
              <a:t>diperoleh</a:t>
            </a:r>
            <a:r>
              <a:rPr lang="en-US" dirty="0"/>
              <a:t> </a:t>
            </a:r>
            <a:r>
              <a:rPr lang="en-US" dirty="0" err="1"/>
              <a:t>diare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penyebab</a:t>
            </a:r>
            <a:r>
              <a:rPr lang="en-US" dirty="0"/>
              <a:t> </a:t>
            </a:r>
            <a:r>
              <a:rPr lang="en-US" dirty="0" err="1"/>
              <a:t>kematian</a:t>
            </a:r>
            <a:r>
              <a:rPr lang="en-US" dirty="0"/>
              <a:t> </a:t>
            </a:r>
            <a:r>
              <a:rPr lang="en-US" dirty="0" err="1"/>
              <a:t>bayi</a:t>
            </a:r>
            <a:r>
              <a:rPr lang="en-US" dirty="0"/>
              <a:t> 42% </a:t>
            </a:r>
            <a:r>
              <a:rPr lang="en-US" dirty="0" err="1"/>
              <a:t>dibanding</a:t>
            </a:r>
            <a:r>
              <a:rPr lang="en-US" dirty="0"/>
              <a:t> pneumonia 24%. </a:t>
            </a:r>
            <a:r>
              <a:rPr lang="en-US" dirty="0" err="1"/>
              <a:t>Kematian</a:t>
            </a:r>
            <a:r>
              <a:rPr lang="en-US" dirty="0"/>
              <a:t> </a:t>
            </a:r>
            <a:r>
              <a:rPr lang="en-US" dirty="0" err="1"/>
              <a:t>golongan</a:t>
            </a:r>
            <a:r>
              <a:rPr lang="en-US" dirty="0"/>
              <a:t> </a:t>
            </a:r>
            <a:r>
              <a:rPr lang="en-US" dirty="0" err="1"/>
              <a:t>usia</a:t>
            </a:r>
            <a:r>
              <a:rPr lang="en-US" dirty="0"/>
              <a:t> 1-4 </a:t>
            </a:r>
            <a:r>
              <a:rPr lang="en-US" dirty="0" err="1"/>
              <a:t>tahun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diare</a:t>
            </a:r>
            <a:r>
              <a:rPr lang="en-US" dirty="0"/>
              <a:t> 25,2% </a:t>
            </a:r>
            <a:r>
              <a:rPr lang="en-US" dirty="0" err="1"/>
              <a:t>dibandingkan</a:t>
            </a:r>
            <a:r>
              <a:rPr lang="en-US" dirty="0"/>
              <a:t> pneumonia 15,5% (Yusuf S, 2011).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Permasalahan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Upaya</a:t>
            </a:r>
            <a:r>
              <a:rPr lang="en-US" dirty="0" smtClean="0"/>
              <a:t> </a:t>
            </a:r>
            <a:r>
              <a:rPr lang="en-US" dirty="0" err="1" smtClean="0"/>
              <a:t>Penurunan</a:t>
            </a:r>
            <a:r>
              <a:rPr lang="en-US" dirty="0" smtClean="0"/>
              <a:t> Tingkat </a:t>
            </a:r>
            <a:r>
              <a:rPr lang="en-US" dirty="0" err="1" smtClean="0"/>
              <a:t>Terjadinya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Dari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penelitian</a:t>
            </a:r>
            <a:r>
              <a:rPr lang="en-US" dirty="0"/>
              <a:t> </a:t>
            </a:r>
            <a:r>
              <a:rPr lang="en-US" dirty="0" err="1"/>
              <a:t>Widayanti</a:t>
            </a:r>
            <a:r>
              <a:rPr lang="en-US" dirty="0"/>
              <a:t> (2013)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Puskesmas</a:t>
            </a:r>
            <a:r>
              <a:rPr lang="en-US" dirty="0"/>
              <a:t> </a:t>
            </a:r>
            <a:r>
              <a:rPr lang="en-US" dirty="0" err="1"/>
              <a:t>Sleman</a:t>
            </a:r>
            <a:r>
              <a:rPr lang="en-US" dirty="0"/>
              <a:t>,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mengetahui</a:t>
            </a:r>
            <a:r>
              <a:rPr lang="en-US" dirty="0"/>
              <a:t> </a:t>
            </a:r>
            <a:r>
              <a:rPr lang="en-US" dirty="0" err="1"/>
              <a:t>rasionalitas</a:t>
            </a:r>
            <a:r>
              <a:rPr lang="en-US" dirty="0"/>
              <a:t> </a:t>
            </a:r>
            <a:r>
              <a:rPr lang="en-US" dirty="0" err="1"/>
              <a:t>tatalaksana</a:t>
            </a:r>
            <a:r>
              <a:rPr lang="en-US" dirty="0"/>
              <a:t> </a:t>
            </a:r>
            <a:r>
              <a:rPr lang="en-US" dirty="0" err="1"/>
              <a:t>diare</a:t>
            </a:r>
            <a:r>
              <a:rPr lang="en-US" dirty="0"/>
              <a:t> </a:t>
            </a:r>
            <a:r>
              <a:rPr lang="en-US" dirty="0" err="1"/>
              <a:t>didapatkan</a:t>
            </a:r>
            <a:r>
              <a:rPr lang="en-US" dirty="0"/>
              <a:t> </a:t>
            </a:r>
            <a:r>
              <a:rPr lang="en-US" dirty="0" err="1"/>
              <a:t>bahwa</a:t>
            </a:r>
            <a:r>
              <a:rPr lang="en-US" dirty="0"/>
              <a:t> </a:t>
            </a:r>
            <a:r>
              <a:rPr lang="en-US" dirty="0" err="1"/>
              <a:t>pelayanan</a:t>
            </a:r>
            <a:r>
              <a:rPr lang="en-US" dirty="0"/>
              <a:t> </a:t>
            </a:r>
            <a:r>
              <a:rPr lang="en-US" dirty="0" err="1"/>
              <a:t>kesehatan</a:t>
            </a:r>
            <a:r>
              <a:rPr lang="en-US" dirty="0"/>
              <a:t> yang </a:t>
            </a:r>
            <a:r>
              <a:rPr lang="en-US" dirty="0" err="1"/>
              <a:t>diberikan</a:t>
            </a:r>
            <a:r>
              <a:rPr lang="en-US" dirty="0"/>
              <a:t> </a:t>
            </a:r>
            <a:r>
              <a:rPr lang="en-US" dirty="0" err="1"/>
              <a:t>belum</a:t>
            </a:r>
            <a:r>
              <a:rPr lang="en-US" dirty="0"/>
              <a:t> optimal, </a:t>
            </a:r>
            <a:r>
              <a:rPr lang="en-US" dirty="0" err="1" smtClean="0"/>
              <a:t>yait</a:t>
            </a:r>
            <a:r>
              <a:rPr lang="en-US" dirty="0" err="1"/>
              <a:t>penggunaan</a:t>
            </a:r>
            <a:r>
              <a:rPr lang="en-US" dirty="0"/>
              <a:t> </a:t>
            </a:r>
            <a:r>
              <a:rPr lang="en-US" dirty="0" err="1"/>
              <a:t>antibiotik</a:t>
            </a:r>
            <a:r>
              <a:rPr lang="en-US" dirty="0"/>
              <a:t> </a:t>
            </a:r>
            <a:r>
              <a:rPr lang="en-US" dirty="0" err="1"/>
              <a:t>sebanyak</a:t>
            </a:r>
            <a:r>
              <a:rPr lang="en-US" dirty="0"/>
              <a:t> 17,2%, </a:t>
            </a:r>
            <a:r>
              <a:rPr lang="en-US" dirty="0" err="1"/>
              <a:t>pemberian</a:t>
            </a:r>
            <a:r>
              <a:rPr lang="en-US" dirty="0"/>
              <a:t> </a:t>
            </a:r>
            <a:r>
              <a:rPr lang="en-US" dirty="0" err="1"/>
              <a:t>oralit</a:t>
            </a:r>
            <a:r>
              <a:rPr lang="en-US" dirty="0"/>
              <a:t> </a:t>
            </a:r>
            <a:r>
              <a:rPr lang="en-US" dirty="0" err="1"/>
              <a:t>sebanyak</a:t>
            </a:r>
            <a:r>
              <a:rPr lang="en-US" dirty="0"/>
              <a:t> 84, 5%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zink</a:t>
            </a:r>
            <a:r>
              <a:rPr lang="en-US" dirty="0"/>
              <a:t> 84% (</a:t>
            </a:r>
            <a:r>
              <a:rPr lang="en-US" dirty="0" err="1"/>
              <a:t>Widayanti</a:t>
            </a:r>
            <a:r>
              <a:rPr lang="en-US" dirty="0"/>
              <a:t> &amp; Danu, 2013). </a:t>
            </a: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latar</a:t>
            </a:r>
            <a:r>
              <a:rPr lang="en-US" dirty="0"/>
              <a:t> </a:t>
            </a:r>
            <a:r>
              <a:rPr lang="en-US" dirty="0" err="1"/>
              <a:t>belakang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, </a:t>
            </a:r>
            <a:r>
              <a:rPr lang="en-US" dirty="0" err="1"/>
              <a:t>tujuan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penelitian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mengetahui</a:t>
            </a:r>
            <a:r>
              <a:rPr lang="en-US" dirty="0"/>
              <a:t> </a:t>
            </a:r>
            <a:r>
              <a:rPr lang="en-US" dirty="0" err="1"/>
              <a:t>manajemen</a:t>
            </a:r>
            <a:r>
              <a:rPr lang="en-US" dirty="0"/>
              <a:t> </a:t>
            </a:r>
            <a:r>
              <a:rPr lang="en-US" dirty="0" err="1"/>
              <a:t>tatalaksana</a:t>
            </a:r>
            <a:r>
              <a:rPr lang="en-US" dirty="0"/>
              <a:t> </a:t>
            </a:r>
            <a:r>
              <a:rPr lang="en-US" dirty="0" err="1"/>
              <a:t>diare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anak</a:t>
            </a:r>
            <a:r>
              <a:rPr lang="en-US" dirty="0"/>
              <a:t>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dirty="0" err="1"/>
              <a:t>tinjauan</a:t>
            </a:r>
            <a:r>
              <a:rPr lang="en-US" dirty="0"/>
              <a:t> </a:t>
            </a:r>
            <a:r>
              <a:rPr lang="en-US" dirty="0" err="1"/>
              <a:t>literatur</a:t>
            </a:r>
            <a:r>
              <a:rPr lang="en-US" dirty="0"/>
              <a:t>. </a:t>
            </a:r>
            <a:r>
              <a:rPr lang="en-US" dirty="0" smtClean="0"/>
              <a:t>u </a:t>
            </a:r>
            <a:r>
              <a:rPr lang="en-US" dirty="0" err="1"/>
              <a:t>masih</a:t>
            </a:r>
            <a:r>
              <a:rPr lang="en-US" dirty="0"/>
              <a:t> </a:t>
            </a:r>
            <a:r>
              <a:rPr lang="en-US" dirty="0" err="1"/>
              <a:t>didapatkan</a:t>
            </a:r>
            <a:r>
              <a:rPr lang="en-US" dirty="0"/>
              <a:t>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/>
              <a:t>Salah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upaya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menekan</a:t>
            </a:r>
            <a:r>
              <a:rPr lang="en-US" dirty="0"/>
              <a:t> </a:t>
            </a:r>
            <a:r>
              <a:rPr lang="en-US" dirty="0" err="1"/>
              <a:t>angka</a:t>
            </a:r>
            <a:r>
              <a:rPr lang="en-US" dirty="0"/>
              <a:t> </a:t>
            </a:r>
            <a:r>
              <a:rPr lang="en-US" dirty="0" err="1"/>
              <a:t>kejadian</a:t>
            </a:r>
            <a:r>
              <a:rPr lang="en-US" dirty="0"/>
              <a:t> </a:t>
            </a:r>
            <a:r>
              <a:rPr lang="en-US" dirty="0" err="1"/>
              <a:t>diare</a:t>
            </a:r>
            <a:r>
              <a:rPr lang="en-US" dirty="0"/>
              <a:t> </a:t>
            </a:r>
            <a:r>
              <a:rPr lang="en-US" dirty="0" err="1"/>
              <a:t>adalan</a:t>
            </a:r>
            <a:r>
              <a:rPr lang="en-US" dirty="0"/>
              <a:t> </a:t>
            </a:r>
            <a:r>
              <a:rPr lang="en-US" dirty="0" err="1"/>
              <a:t>manajemen</a:t>
            </a:r>
            <a:r>
              <a:rPr lang="en-US" dirty="0"/>
              <a:t> </a:t>
            </a:r>
            <a:r>
              <a:rPr lang="en-US" dirty="0" err="1"/>
              <a:t>tatalaksana</a:t>
            </a:r>
            <a:r>
              <a:rPr lang="en-US" dirty="0"/>
              <a:t> </a:t>
            </a:r>
            <a:r>
              <a:rPr lang="en-US" dirty="0" err="1"/>
              <a:t>diare</a:t>
            </a:r>
            <a:r>
              <a:rPr lang="en-US" dirty="0"/>
              <a:t>. </a:t>
            </a:r>
            <a:r>
              <a:rPr lang="en-US" dirty="0" err="1"/>
              <a:t>Tatalaksana</a:t>
            </a:r>
            <a:r>
              <a:rPr lang="en-US" dirty="0"/>
              <a:t> </a:t>
            </a:r>
            <a:r>
              <a:rPr lang="en-US" dirty="0" err="1"/>
              <a:t>diare</a:t>
            </a:r>
            <a:r>
              <a:rPr lang="en-US" dirty="0"/>
              <a:t> yang </a:t>
            </a:r>
            <a:r>
              <a:rPr lang="en-US" dirty="0" err="1"/>
              <a:t>tepat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menekan</a:t>
            </a:r>
            <a:r>
              <a:rPr lang="en-US" dirty="0"/>
              <a:t> </a:t>
            </a:r>
            <a:r>
              <a:rPr lang="en-US" dirty="0" err="1"/>
              <a:t>angka</a:t>
            </a:r>
            <a:r>
              <a:rPr lang="en-US" dirty="0"/>
              <a:t> </a:t>
            </a:r>
            <a:r>
              <a:rPr lang="en-US" dirty="0" err="1"/>
              <a:t>kejadian</a:t>
            </a:r>
            <a:r>
              <a:rPr lang="en-US" dirty="0"/>
              <a:t> </a:t>
            </a:r>
            <a:r>
              <a:rPr lang="en-US" dirty="0" err="1"/>
              <a:t>kematian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diare</a:t>
            </a:r>
            <a:r>
              <a:rPr lang="en-US" dirty="0"/>
              <a:t>.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tahun</a:t>
            </a:r>
            <a:r>
              <a:rPr lang="en-US" dirty="0"/>
              <a:t> 2008 WHO </a:t>
            </a:r>
            <a:r>
              <a:rPr lang="en-US" dirty="0" err="1"/>
              <a:t>mengeluarkan</a:t>
            </a:r>
            <a:r>
              <a:rPr lang="en-US" dirty="0"/>
              <a:t> </a:t>
            </a:r>
            <a:r>
              <a:rPr lang="en-US" i="1" dirty="0"/>
              <a:t>pocket book of Hospital Care of Children. </a:t>
            </a:r>
            <a:r>
              <a:rPr lang="en-US" i="1" dirty="0" err="1"/>
              <a:t>Buku</a:t>
            </a:r>
            <a:r>
              <a:rPr lang="en-US" i="1" dirty="0"/>
              <a:t> </a:t>
            </a:r>
            <a:r>
              <a:rPr lang="en-US" i="1" dirty="0" err="1"/>
              <a:t>tersebut</a:t>
            </a:r>
            <a:r>
              <a:rPr lang="en-US" i="1" dirty="0"/>
              <a:t> </a:t>
            </a:r>
            <a:r>
              <a:rPr lang="en-US" i="1" dirty="0" err="1"/>
              <a:t>kemudian</a:t>
            </a:r>
            <a:r>
              <a:rPr lang="en-US" i="1" dirty="0"/>
              <a:t> </a:t>
            </a:r>
            <a:r>
              <a:rPr lang="en-US" i="1" dirty="0" err="1"/>
              <a:t>diadaptasi</a:t>
            </a:r>
            <a:r>
              <a:rPr lang="en-US" i="1" dirty="0"/>
              <a:t> </a:t>
            </a:r>
            <a:r>
              <a:rPr lang="en-US" i="1" dirty="0" err="1"/>
              <a:t>oleh</a:t>
            </a:r>
            <a:r>
              <a:rPr lang="en-US" i="1" dirty="0"/>
              <a:t> </a:t>
            </a:r>
            <a:r>
              <a:rPr lang="en-US" i="1" dirty="0" err="1"/>
              <a:t>Departemen</a:t>
            </a:r>
            <a:r>
              <a:rPr lang="en-US" i="1" dirty="0"/>
              <a:t> </a:t>
            </a:r>
            <a:r>
              <a:rPr lang="en-US" i="1" dirty="0" err="1"/>
              <a:t>Kesehatan</a:t>
            </a:r>
            <a:r>
              <a:rPr lang="en-US" i="1" dirty="0"/>
              <a:t> RI </a:t>
            </a:r>
            <a:r>
              <a:rPr lang="en-US" i="1" dirty="0" err="1"/>
              <a:t>dengan</a:t>
            </a:r>
            <a:r>
              <a:rPr lang="en-US" i="1" dirty="0"/>
              <a:t> </a:t>
            </a:r>
            <a:r>
              <a:rPr lang="en-US" i="1" dirty="0" err="1"/>
              <a:t>mengeluarkan</a:t>
            </a:r>
            <a:r>
              <a:rPr lang="en-US" i="1" dirty="0"/>
              <a:t> </a:t>
            </a:r>
            <a:r>
              <a:rPr lang="en-US" i="1" dirty="0" err="1"/>
              <a:t>edisi</a:t>
            </a:r>
            <a:r>
              <a:rPr lang="en-US" i="1" dirty="0"/>
              <a:t> </a:t>
            </a:r>
            <a:r>
              <a:rPr lang="en-US" i="1" dirty="0" err="1"/>
              <a:t>bahas</a:t>
            </a:r>
            <a:r>
              <a:rPr lang="en-US" i="1" dirty="0"/>
              <a:t> Indonesia </a:t>
            </a:r>
            <a:r>
              <a:rPr lang="en-US" i="1" dirty="0" err="1"/>
              <a:t>dengan</a:t>
            </a:r>
            <a:r>
              <a:rPr lang="en-US" i="1" dirty="0"/>
              <a:t> </a:t>
            </a:r>
            <a:r>
              <a:rPr lang="en-US" i="1" dirty="0" err="1"/>
              <a:t>judul</a:t>
            </a:r>
            <a:r>
              <a:rPr lang="en-US" i="1" dirty="0"/>
              <a:t> </a:t>
            </a:r>
            <a:r>
              <a:rPr lang="en-US" i="1" dirty="0" err="1"/>
              <a:t>buku</a:t>
            </a:r>
            <a:r>
              <a:rPr lang="en-US" i="1" dirty="0"/>
              <a:t> </a:t>
            </a:r>
            <a:r>
              <a:rPr lang="en-US" i="1" dirty="0" err="1"/>
              <a:t>saku</a:t>
            </a:r>
            <a:r>
              <a:rPr lang="en-US" i="1" dirty="0"/>
              <a:t> </a:t>
            </a:r>
            <a:r>
              <a:rPr lang="en-US" i="1" dirty="0" err="1"/>
              <a:t>Pelayanan</a:t>
            </a:r>
            <a:r>
              <a:rPr lang="en-US" i="1" dirty="0"/>
              <a:t> </a:t>
            </a:r>
            <a:r>
              <a:rPr lang="en-US" i="1" dirty="0" err="1"/>
              <a:t>Kesehatan</a:t>
            </a:r>
            <a:r>
              <a:rPr lang="en-US" i="1" dirty="0"/>
              <a:t> </a:t>
            </a:r>
            <a:r>
              <a:rPr lang="en-US" i="1" dirty="0" err="1"/>
              <a:t>anak</a:t>
            </a:r>
            <a:r>
              <a:rPr lang="en-US" i="1" dirty="0"/>
              <a:t> </a:t>
            </a:r>
            <a:r>
              <a:rPr lang="en-US" i="1" dirty="0" err="1"/>
              <a:t>di</a:t>
            </a:r>
            <a:r>
              <a:rPr lang="en-US" i="1" dirty="0"/>
              <a:t> </a:t>
            </a:r>
            <a:r>
              <a:rPr lang="en-US" i="1" dirty="0" err="1"/>
              <a:t>Rumah</a:t>
            </a:r>
            <a:r>
              <a:rPr lang="en-US" i="1" dirty="0"/>
              <a:t> </a:t>
            </a:r>
            <a:r>
              <a:rPr lang="en-US" i="1" dirty="0" err="1"/>
              <a:t>Sakit</a:t>
            </a:r>
            <a:r>
              <a:rPr lang="en-US" i="1" dirty="0"/>
              <a:t> </a:t>
            </a:r>
            <a:r>
              <a:rPr lang="en-US" i="1" dirty="0" err="1"/>
              <a:t>pada</a:t>
            </a:r>
            <a:r>
              <a:rPr lang="en-US" i="1" dirty="0"/>
              <a:t> </a:t>
            </a:r>
            <a:r>
              <a:rPr lang="en-US" i="1" dirty="0" err="1"/>
              <a:t>tahun</a:t>
            </a:r>
            <a:r>
              <a:rPr lang="en-US" i="1" dirty="0"/>
              <a:t> 2009. </a:t>
            </a:r>
            <a:r>
              <a:rPr lang="en-US" i="1" dirty="0" err="1"/>
              <a:t>Salah</a:t>
            </a:r>
            <a:r>
              <a:rPr lang="en-US" i="1" dirty="0"/>
              <a:t> </a:t>
            </a:r>
            <a:r>
              <a:rPr lang="en-US" i="1" dirty="0" err="1"/>
              <a:t>satu</a:t>
            </a:r>
            <a:r>
              <a:rPr lang="en-US" i="1" dirty="0"/>
              <a:t> </a:t>
            </a:r>
            <a:r>
              <a:rPr lang="en-US" i="1" dirty="0" err="1"/>
              <a:t>isi</a:t>
            </a:r>
            <a:r>
              <a:rPr lang="en-US" i="1" dirty="0"/>
              <a:t> </a:t>
            </a:r>
            <a:r>
              <a:rPr lang="en-US" i="1" dirty="0" err="1"/>
              <a:t>dari</a:t>
            </a:r>
            <a:r>
              <a:rPr lang="en-US" i="1" dirty="0"/>
              <a:t> </a:t>
            </a:r>
            <a:r>
              <a:rPr lang="en-US" i="1" dirty="0" err="1"/>
              <a:t>buku</a:t>
            </a:r>
            <a:r>
              <a:rPr lang="en-US" i="1" dirty="0"/>
              <a:t> </a:t>
            </a:r>
            <a:r>
              <a:rPr lang="en-US" i="1" dirty="0" err="1"/>
              <a:t>tersebut</a:t>
            </a:r>
            <a:r>
              <a:rPr lang="en-US" i="1" dirty="0"/>
              <a:t> </a:t>
            </a:r>
            <a:r>
              <a:rPr lang="en-US" i="1" dirty="0" err="1"/>
              <a:t>yaitu</a:t>
            </a:r>
            <a:r>
              <a:rPr lang="en-US" i="1" dirty="0"/>
              <a:t> </a:t>
            </a:r>
            <a:r>
              <a:rPr lang="en-US" i="1" dirty="0" err="1"/>
              <a:t>tatalaksana</a:t>
            </a:r>
            <a:r>
              <a:rPr lang="en-US" i="1" dirty="0"/>
              <a:t> </a:t>
            </a:r>
            <a:r>
              <a:rPr lang="en-US" i="1" dirty="0" err="1"/>
              <a:t>diare</a:t>
            </a:r>
            <a:r>
              <a:rPr lang="en-US" i="1" dirty="0"/>
              <a:t>. 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2590800" cy="487362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Metode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/>
              <a:t>Upaya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cara</a:t>
            </a:r>
            <a:r>
              <a:rPr lang="en-US" dirty="0"/>
              <a:t> </a:t>
            </a:r>
            <a:r>
              <a:rPr lang="en-US" dirty="0" err="1"/>
              <a:t>menelusuri</a:t>
            </a:r>
            <a:r>
              <a:rPr lang="en-US" dirty="0"/>
              <a:t> </a:t>
            </a:r>
            <a:r>
              <a:rPr lang="en-US" dirty="0" err="1"/>
              <a:t>artikel</a:t>
            </a:r>
            <a:r>
              <a:rPr lang="en-US" dirty="0"/>
              <a:t> </a:t>
            </a:r>
            <a:r>
              <a:rPr lang="en-US" dirty="0" err="1"/>
              <a:t>jurnal</a:t>
            </a:r>
            <a:r>
              <a:rPr lang="en-US" dirty="0"/>
              <a:t> </a:t>
            </a:r>
            <a:r>
              <a:rPr lang="en-US" dirty="0" err="1"/>
              <a:t>penelitan</a:t>
            </a:r>
            <a:r>
              <a:rPr lang="en-US" dirty="0"/>
              <a:t> yang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dipublikasi</a:t>
            </a:r>
            <a:r>
              <a:rPr lang="en-US" dirty="0"/>
              <a:t>. </a:t>
            </a:r>
            <a:r>
              <a:rPr lang="en-US" dirty="0" err="1"/>
              <a:t>Penelusuran</a:t>
            </a:r>
            <a:r>
              <a:rPr lang="en-US" dirty="0"/>
              <a:t> </a:t>
            </a:r>
            <a:r>
              <a:rPr lang="en-US" dirty="0" err="1"/>
              <a:t>artikel</a:t>
            </a:r>
            <a:r>
              <a:rPr lang="en-US" dirty="0"/>
              <a:t>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i="1" dirty="0"/>
              <a:t>“semi-</a:t>
            </a:r>
            <a:r>
              <a:rPr lang="en-US" i="1" dirty="0" err="1"/>
              <a:t>sistematis</a:t>
            </a:r>
            <a:r>
              <a:rPr lang="en-US" i="1" dirty="0"/>
              <a:t>”, </a:t>
            </a:r>
            <a:r>
              <a:rPr lang="en-US" i="1" dirty="0" err="1"/>
              <a:t>penulis</a:t>
            </a:r>
            <a:r>
              <a:rPr lang="en-US" i="1" dirty="0"/>
              <a:t> </a:t>
            </a:r>
            <a:r>
              <a:rPr lang="en-US" i="1" dirty="0" err="1"/>
              <a:t>menggunakan</a:t>
            </a:r>
            <a:r>
              <a:rPr lang="en-US" i="1" dirty="0"/>
              <a:t> MESH </a:t>
            </a:r>
            <a:r>
              <a:rPr lang="en-US" i="1" dirty="0" err="1"/>
              <a:t>dan</a:t>
            </a:r>
            <a:r>
              <a:rPr lang="en-US" i="1" dirty="0"/>
              <a:t> PICO </a:t>
            </a:r>
            <a:r>
              <a:rPr lang="en-US" i="1" dirty="0" err="1"/>
              <a:t>untuk</a:t>
            </a:r>
            <a:r>
              <a:rPr lang="en-US" i="1" dirty="0"/>
              <a:t> </a:t>
            </a:r>
            <a:r>
              <a:rPr lang="en-US" i="1" dirty="0" err="1"/>
              <a:t>menjaga</a:t>
            </a:r>
            <a:r>
              <a:rPr lang="en-US" i="1" dirty="0"/>
              <a:t> </a:t>
            </a:r>
            <a:r>
              <a:rPr lang="en-US" i="1" dirty="0" err="1"/>
              <a:t>literatur</a:t>
            </a:r>
            <a:r>
              <a:rPr lang="en-US" i="1" dirty="0"/>
              <a:t> yang </a:t>
            </a:r>
            <a:r>
              <a:rPr lang="en-US" i="1" dirty="0" err="1"/>
              <a:t>digunakan</a:t>
            </a:r>
            <a:r>
              <a:rPr lang="en-US" i="1" dirty="0"/>
              <a:t> </a:t>
            </a:r>
            <a:r>
              <a:rPr lang="en-US" i="1" dirty="0" err="1"/>
              <a:t>dalam</a:t>
            </a:r>
            <a:r>
              <a:rPr lang="en-US" i="1" dirty="0"/>
              <a:t> </a:t>
            </a:r>
            <a:r>
              <a:rPr lang="en-US" i="1" dirty="0" err="1"/>
              <a:t>artikel</a:t>
            </a:r>
            <a:r>
              <a:rPr lang="en-US" i="1" dirty="0"/>
              <a:t> </a:t>
            </a:r>
            <a:r>
              <a:rPr lang="en-US" i="1" dirty="0" err="1"/>
              <a:t>ini</a:t>
            </a:r>
            <a:r>
              <a:rPr lang="en-US" i="1" dirty="0"/>
              <a:t> </a:t>
            </a:r>
            <a:r>
              <a:rPr lang="en-US" i="1" dirty="0" err="1"/>
              <a:t>tetap</a:t>
            </a:r>
            <a:r>
              <a:rPr lang="en-US" i="1" dirty="0"/>
              <a:t> </a:t>
            </a:r>
            <a:r>
              <a:rPr lang="en-US" i="1" dirty="0" err="1"/>
              <a:t>relevan</a:t>
            </a:r>
            <a:r>
              <a:rPr lang="en-US" i="1" dirty="0"/>
              <a:t>.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/>
              <a:t>Penulis</a:t>
            </a:r>
            <a:r>
              <a:rPr lang="en-US" dirty="0"/>
              <a:t> </a:t>
            </a:r>
            <a:r>
              <a:rPr lang="en-US" dirty="0" err="1"/>
              <a:t>juga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penelusuran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i="1" dirty="0"/>
              <a:t>purposive </a:t>
            </a:r>
            <a:r>
              <a:rPr lang="en-US" i="1" dirty="0" err="1"/>
              <a:t>untuk</a:t>
            </a:r>
            <a:r>
              <a:rPr lang="en-US" i="1" dirty="0"/>
              <a:t> </a:t>
            </a:r>
            <a:r>
              <a:rPr lang="en-US" i="1" dirty="0" err="1"/>
              <a:t>menelusuri</a:t>
            </a:r>
            <a:r>
              <a:rPr lang="en-US" i="1" dirty="0"/>
              <a:t> </a:t>
            </a:r>
            <a:r>
              <a:rPr lang="en-US" i="1" dirty="0" err="1"/>
              <a:t>publikasi</a:t>
            </a:r>
            <a:r>
              <a:rPr lang="en-US" i="1" dirty="0"/>
              <a:t> </a:t>
            </a:r>
            <a:r>
              <a:rPr lang="en-US" i="1" dirty="0" err="1"/>
              <a:t>dari</a:t>
            </a:r>
            <a:r>
              <a:rPr lang="en-US" i="1" dirty="0"/>
              <a:t> media </a:t>
            </a:r>
            <a:r>
              <a:rPr lang="en-US" i="1" dirty="0" err="1"/>
              <a:t>masa</a:t>
            </a:r>
            <a:r>
              <a:rPr lang="en-US" i="1" dirty="0"/>
              <a:t>, </a:t>
            </a:r>
            <a:r>
              <a:rPr lang="en-US" i="1" dirty="0" err="1"/>
              <a:t>lembaga</a:t>
            </a:r>
            <a:r>
              <a:rPr lang="en-US" i="1" dirty="0"/>
              <a:t> </a:t>
            </a:r>
            <a:r>
              <a:rPr lang="en-US" i="1" dirty="0" err="1"/>
              <a:t>pemerintah</a:t>
            </a:r>
            <a:r>
              <a:rPr lang="en-US" i="1" dirty="0"/>
              <a:t> </a:t>
            </a:r>
            <a:r>
              <a:rPr lang="en-US" i="1" dirty="0" err="1"/>
              <a:t>dan</a:t>
            </a:r>
            <a:r>
              <a:rPr lang="en-US" i="1" dirty="0"/>
              <a:t> </a:t>
            </a:r>
            <a:r>
              <a:rPr lang="en-US" i="1" dirty="0" err="1"/>
              <a:t>lembaga</a:t>
            </a:r>
            <a:r>
              <a:rPr lang="en-US" i="1" dirty="0"/>
              <a:t> non </a:t>
            </a:r>
            <a:r>
              <a:rPr lang="en-US" i="1" dirty="0" err="1"/>
              <a:t>pemerintah</a:t>
            </a:r>
            <a:r>
              <a:rPr lang="en-US" i="1" dirty="0"/>
              <a:t> yang </a:t>
            </a:r>
            <a:r>
              <a:rPr lang="en-US" i="1" dirty="0" err="1"/>
              <a:t>terkait</a:t>
            </a:r>
            <a:r>
              <a:rPr lang="en-US" i="1" dirty="0"/>
              <a:t> </a:t>
            </a:r>
            <a:r>
              <a:rPr lang="en-US" i="1" dirty="0" err="1"/>
              <a:t>dengan</a:t>
            </a:r>
            <a:r>
              <a:rPr lang="en-US" i="1" dirty="0"/>
              <a:t> </a:t>
            </a:r>
            <a:r>
              <a:rPr lang="en-US" i="1" dirty="0" err="1"/>
              <a:t>isu</a:t>
            </a:r>
            <a:r>
              <a:rPr lang="en-US" i="1" dirty="0"/>
              <a:t> </a:t>
            </a:r>
            <a:r>
              <a:rPr lang="en-US" i="1" dirty="0" err="1"/>
              <a:t>penikahan</a:t>
            </a:r>
            <a:r>
              <a:rPr lang="en-US" i="1" dirty="0"/>
              <a:t> </a:t>
            </a:r>
            <a:r>
              <a:rPr lang="en-US" i="1" dirty="0" err="1"/>
              <a:t>anak</a:t>
            </a:r>
            <a:r>
              <a:rPr lang="en-US" i="1" dirty="0"/>
              <a:t> </a:t>
            </a:r>
            <a:r>
              <a:rPr lang="en-US" i="1" dirty="0" err="1"/>
              <a:t>di</a:t>
            </a:r>
            <a:r>
              <a:rPr lang="en-US" i="1" dirty="0"/>
              <a:t> Indonesia. 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Pembahasan</a:t>
            </a:r>
            <a:endParaRPr lang="en-US" dirty="0"/>
          </a:p>
        </p:txBody>
      </p:sp>
      <p:pic>
        <p:nvPicPr>
          <p:cNvPr id="14" name="Content Placeholder 13" descr="oralit 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79987" y="2436019"/>
            <a:ext cx="2619375" cy="1743075"/>
          </a:xfrm>
        </p:spPr>
      </p:pic>
      <p:sp>
        <p:nvSpPr>
          <p:cNvPr id="13" name="Text Placeholder 12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US" sz="2000" dirty="0" err="1"/>
              <a:t>Sejak</a:t>
            </a:r>
            <a:r>
              <a:rPr lang="en-US" sz="2000" dirty="0"/>
              <a:t> </a:t>
            </a:r>
            <a:r>
              <a:rPr lang="en-US" sz="2000" dirty="0" err="1"/>
              <a:t>tahun</a:t>
            </a:r>
            <a:r>
              <a:rPr lang="en-US" sz="2000" dirty="0"/>
              <a:t> 2004, WHO </a:t>
            </a:r>
            <a:r>
              <a:rPr lang="en-US" sz="2000" dirty="0" err="1"/>
              <a:t>dan</a:t>
            </a:r>
            <a:r>
              <a:rPr lang="en-US" sz="2000" dirty="0"/>
              <a:t> UNICEF </a:t>
            </a:r>
            <a:r>
              <a:rPr lang="en-US" sz="2000" dirty="0" err="1"/>
              <a:t>menyusun</a:t>
            </a:r>
            <a:r>
              <a:rPr lang="en-US" sz="2000" dirty="0"/>
              <a:t> </a:t>
            </a:r>
            <a:r>
              <a:rPr lang="en-US" sz="2000" dirty="0" err="1"/>
              <a:t>kebijakan</a:t>
            </a:r>
            <a:r>
              <a:rPr lang="en-US" sz="2000" dirty="0"/>
              <a:t> </a:t>
            </a:r>
            <a:r>
              <a:rPr lang="en-US" sz="2000" dirty="0" err="1"/>
              <a:t>bersama</a:t>
            </a:r>
            <a:r>
              <a:rPr lang="en-US" sz="2000" dirty="0"/>
              <a:t> </a:t>
            </a:r>
            <a:r>
              <a:rPr lang="en-US" sz="2000" dirty="0" err="1"/>
              <a:t>dalam</a:t>
            </a:r>
            <a:r>
              <a:rPr lang="en-US" sz="2000" dirty="0"/>
              <a:t> </a:t>
            </a:r>
            <a:r>
              <a:rPr lang="en-US" sz="2000" dirty="0" err="1"/>
              <a:t>pengobatan</a:t>
            </a:r>
            <a:r>
              <a:rPr lang="en-US" sz="2000" dirty="0"/>
              <a:t> </a:t>
            </a:r>
            <a:r>
              <a:rPr lang="en-US" sz="2000" dirty="0" err="1"/>
              <a:t>diare</a:t>
            </a:r>
            <a:r>
              <a:rPr lang="en-US" sz="2000" dirty="0"/>
              <a:t>, </a:t>
            </a:r>
            <a:r>
              <a:rPr lang="en-US" sz="2000" dirty="0" err="1"/>
              <a:t>yaitu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pemberian</a:t>
            </a:r>
            <a:r>
              <a:rPr lang="en-US" sz="2000" dirty="0"/>
              <a:t> </a:t>
            </a:r>
            <a:r>
              <a:rPr lang="en-US" sz="2000" dirty="0" err="1"/>
              <a:t>oralit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zink</a:t>
            </a:r>
            <a:r>
              <a:rPr lang="en-US" sz="2000" dirty="0"/>
              <a:t>. Hal </a:t>
            </a:r>
            <a:r>
              <a:rPr lang="en-US" sz="2000" dirty="0" err="1"/>
              <a:t>itu</a:t>
            </a:r>
            <a:r>
              <a:rPr lang="en-US" sz="2000" dirty="0"/>
              <a:t> </a:t>
            </a:r>
            <a:r>
              <a:rPr lang="en-US" sz="2000" dirty="0" err="1"/>
              <a:t>didasarkan</a:t>
            </a:r>
            <a:r>
              <a:rPr lang="en-US" sz="2000" dirty="0"/>
              <a:t> </a:t>
            </a:r>
            <a:r>
              <a:rPr lang="en-US" sz="2000" dirty="0" err="1"/>
              <a:t>pada</a:t>
            </a:r>
            <a:r>
              <a:rPr lang="en-US" sz="2000" dirty="0"/>
              <a:t> </a:t>
            </a:r>
            <a:r>
              <a:rPr lang="en-US" sz="2000" dirty="0" err="1"/>
              <a:t>penelitian</a:t>
            </a:r>
            <a:r>
              <a:rPr lang="en-US" sz="2000" dirty="0"/>
              <a:t> yang </a:t>
            </a:r>
            <a:r>
              <a:rPr lang="en-US" sz="2000" dirty="0" err="1"/>
              <a:t>sudah</a:t>
            </a:r>
            <a:r>
              <a:rPr lang="en-US" sz="2000" dirty="0"/>
              <a:t> </a:t>
            </a:r>
            <a:r>
              <a:rPr lang="en-US" sz="2000" dirty="0" err="1"/>
              <a:t>dilakukan</a:t>
            </a:r>
            <a:r>
              <a:rPr lang="en-US" sz="2000" dirty="0"/>
              <a:t> </a:t>
            </a:r>
            <a:r>
              <a:rPr lang="en-US" sz="2000" dirty="0" err="1"/>
              <a:t>selama</a:t>
            </a:r>
            <a:r>
              <a:rPr lang="en-US" sz="2000" dirty="0"/>
              <a:t> 20 </a:t>
            </a:r>
            <a:r>
              <a:rPr lang="en-US" sz="2000" dirty="0" err="1"/>
              <a:t>tahun</a:t>
            </a:r>
            <a:r>
              <a:rPr lang="en-US" sz="2000" dirty="0"/>
              <a:t> yang </a:t>
            </a:r>
            <a:r>
              <a:rPr lang="en-US" sz="2000" dirty="0" err="1"/>
              <a:t>menunjukan</a:t>
            </a:r>
            <a:r>
              <a:rPr lang="en-US" sz="2000" dirty="0"/>
              <a:t> </a:t>
            </a:r>
            <a:r>
              <a:rPr lang="en-US" sz="2000" dirty="0" err="1"/>
              <a:t>bahwa</a:t>
            </a:r>
            <a:r>
              <a:rPr lang="en-US" sz="2000" dirty="0"/>
              <a:t> </a:t>
            </a:r>
            <a:r>
              <a:rPr lang="en-US" sz="2000" dirty="0" err="1"/>
              <a:t>pengobatan</a:t>
            </a:r>
            <a:r>
              <a:rPr lang="en-US" sz="2000" dirty="0"/>
              <a:t> </a:t>
            </a:r>
            <a:r>
              <a:rPr lang="en-US" sz="2000" dirty="0" err="1"/>
              <a:t>diare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oralit</a:t>
            </a:r>
            <a:r>
              <a:rPr lang="en-US" sz="2000" dirty="0"/>
              <a:t> </a:t>
            </a:r>
            <a:r>
              <a:rPr lang="en-US" sz="2000" dirty="0" err="1"/>
              <a:t>disertai</a:t>
            </a:r>
            <a:r>
              <a:rPr lang="en-US" sz="2000" dirty="0"/>
              <a:t> </a:t>
            </a:r>
            <a:r>
              <a:rPr lang="en-US" sz="2000" dirty="0" err="1"/>
              <a:t>zink</a:t>
            </a:r>
            <a:r>
              <a:rPr lang="en-US" sz="2000" dirty="0"/>
              <a:t> </a:t>
            </a:r>
            <a:r>
              <a:rPr lang="en-US" sz="2000" dirty="0" err="1"/>
              <a:t>efektif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terbukti</a:t>
            </a:r>
            <a:r>
              <a:rPr lang="en-US" sz="2000" dirty="0"/>
              <a:t> </a:t>
            </a:r>
            <a:r>
              <a:rPr lang="en-US" sz="2000" dirty="0" err="1"/>
              <a:t>menurunkan</a:t>
            </a:r>
            <a:r>
              <a:rPr lang="en-US" sz="2000" dirty="0"/>
              <a:t> </a:t>
            </a:r>
            <a:r>
              <a:rPr lang="en-US" sz="2000" dirty="0" err="1"/>
              <a:t>angka</a:t>
            </a:r>
            <a:r>
              <a:rPr lang="en-US" sz="2000" dirty="0"/>
              <a:t> </a:t>
            </a:r>
            <a:r>
              <a:rPr lang="en-US" sz="2000" dirty="0" err="1"/>
              <a:t>kematian</a:t>
            </a:r>
            <a:r>
              <a:rPr lang="en-US" sz="2000" dirty="0"/>
              <a:t> </a:t>
            </a:r>
            <a:r>
              <a:rPr lang="en-US" sz="2000" dirty="0" err="1"/>
              <a:t>pada</a:t>
            </a:r>
            <a:r>
              <a:rPr lang="en-US" sz="2000" dirty="0"/>
              <a:t> </a:t>
            </a:r>
            <a:r>
              <a:rPr lang="en-US" sz="2000" dirty="0" err="1"/>
              <a:t>anak</a:t>
            </a:r>
            <a:r>
              <a:rPr lang="en-US" sz="2000" dirty="0"/>
              <a:t> </a:t>
            </a:r>
            <a:r>
              <a:rPr lang="en-US" sz="2000" dirty="0" err="1"/>
              <a:t>sampai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40% (</a:t>
            </a:r>
            <a:r>
              <a:rPr lang="en-US" sz="2000" dirty="0" err="1"/>
              <a:t>Wardani</a:t>
            </a:r>
            <a:r>
              <a:rPr lang="en-US" sz="2000" dirty="0"/>
              <a:t>, 2014).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WHO </a:t>
            </a:r>
            <a:r>
              <a:rPr lang="en-US" dirty="0" err="1" smtClean="0"/>
              <a:t>merekomendasikan</a:t>
            </a:r>
            <a:r>
              <a:rPr lang="en-US" dirty="0" smtClean="0"/>
              <a:t> </a:t>
            </a:r>
            <a:r>
              <a:rPr lang="en-US" dirty="0" err="1" smtClean="0"/>
              <a:t>pemberian</a:t>
            </a:r>
            <a:r>
              <a:rPr lang="en-US" dirty="0" smtClean="0"/>
              <a:t> </a:t>
            </a:r>
            <a:r>
              <a:rPr lang="en-US" dirty="0" err="1" smtClean="0"/>
              <a:t>suplemen</a:t>
            </a:r>
            <a:r>
              <a:rPr lang="en-US" dirty="0" smtClean="0"/>
              <a:t> </a:t>
            </a:r>
            <a:r>
              <a:rPr lang="en-US" dirty="0" err="1" smtClean="0"/>
              <a:t>zink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anak-anak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.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pemberian</a:t>
            </a:r>
            <a:r>
              <a:rPr lang="en-US" dirty="0" smtClean="0"/>
              <a:t> </a:t>
            </a:r>
            <a:r>
              <a:rPr lang="en-US" dirty="0" err="1" smtClean="0"/>
              <a:t>suplemen</a:t>
            </a:r>
            <a:r>
              <a:rPr lang="en-US" dirty="0" smtClean="0"/>
              <a:t> 20 mg per </a:t>
            </a:r>
            <a:r>
              <a:rPr lang="en-US" dirty="0" err="1" smtClean="0"/>
              <a:t>hari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/>
              <a:t>sampai</a:t>
            </a:r>
            <a:r>
              <a:rPr lang="en-US" dirty="0"/>
              <a:t> </a:t>
            </a:r>
            <a:r>
              <a:rPr lang="en-US" dirty="0" err="1"/>
              <a:t>diare</a:t>
            </a:r>
            <a:r>
              <a:rPr lang="en-US" dirty="0"/>
              <a:t> </a:t>
            </a:r>
            <a:r>
              <a:rPr lang="en-US" dirty="0" err="1"/>
              <a:t>berhenti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mengurangi</a:t>
            </a:r>
            <a:r>
              <a:rPr lang="en-US" dirty="0"/>
              <a:t> </a:t>
            </a:r>
            <a:r>
              <a:rPr lang="en-US" dirty="0" err="1"/>
              <a:t>durasi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tingkat</a:t>
            </a:r>
            <a:r>
              <a:rPr lang="en-US" dirty="0"/>
              <a:t> </a:t>
            </a:r>
            <a:r>
              <a:rPr lang="en-US" dirty="0" err="1"/>
              <a:t>keparahan</a:t>
            </a:r>
            <a:r>
              <a:rPr lang="en-US" dirty="0"/>
              <a:t> </a:t>
            </a:r>
            <a:r>
              <a:rPr lang="en-US" dirty="0" err="1"/>
              <a:t>diare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anak-anak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negara</a:t>
            </a:r>
            <a:r>
              <a:rPr lang="en-US" dirty="0"/>
              <a:t> </a:t>
            </a:r>
            <a:r>
              <a:rPr lang="en-US" dirty="0" err="1"/>
              <a:t>berkembang</a:t>
            </a:r>
            <a:r>
              <a:rPr lang="en-US" dirty="0"/>
              <a:t>.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pemberian</a:t>
            </a:r>
            <a:r>
              <a:rPr lang="en-US" dirty="0"/>
              <a:t> </a:t>
            </a:r>
            <a:r>
              <a:rPr lang="en-US" dirty="0" err="1"/>
              <a:t>zink</a:t>
            </a:r>
            <a:r>
              <a:rPr lang="en-US" dirty="0"/>
              <a:t> </a:t>
            </a:r>
            <a:r>
              <a:rPr lang="en-US" dirty="0" err="1"/>
              <a:t>dilanjutkan</a:t>
            </a:r>
            <a:r>
              <a:rPr lang="en-US" dirty="0"/>
              <a:t> </a:t>
            </a:r>
            <a:r>
              <a:rPr lang="en-US" dirty="0" err="1"/>
              <a:t>sampai</a:t>
            </a:r>
            <a:r>
              <a:rPr lang="en-US" dirty="0"/>
              <a:t> 10 </a:t>
            </a:r>
            <a:r>
              <a:rPr lang="en-US" dirty="0" err="1"/>
              <a:t>hari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mengurangi</a:t>
            </a:r>
            <a:r>
              <a:rPr lang="en-US" dirty="0"/>
              <a:t> </a:t>
            </a:r>
            <a:r>
              <a:rPr lang="en-US" dirty="0" err="1"/>
              <a:t>kejadian</a:t>
            </a:r>
            <a:r>
              <a:rPr lang="en-US" dirty="0"/>
              <a:t> </a:t>
            </a:r>
            <a:r>
              <a:rPr lang="en-US" dirty="0" err="1"/>
              <a:t>diare</a:t>
            </a:r>
            <a:r>
              <a:rPr lang="en-US" dirty="0"/>
              <a:t> </a:t>
            </a:r>
            <a:r>
              <a:rPr lang="en-US" dirty="0" err="1"/>
              <a:t>selama</a:t>
            </a:r>
            <a:r>
              <a:rPr lang="en-US" dirty="0"/>
              <a:t> 2-3 </a:t>
            </a:r>
            <a:r>
              <a:rPr lang="en-US" dirty="0" err="1"/>
              <a:t>bulan</a:t>
            </a:r>
            <a:r>
              <a:rPr lang="en-US" dirty="0"/>
              <a:t>. </a:t>
            </a:r>
            <a:r>
              <a:rPr lang="en-US" dirty="0" err="1"/>
              <a:t>Pemberian</a:t>
            </a:r>
            <a:r>
              <a:rPr lang="en-US" dirty="0"/>
              <a:t> Zink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salah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terapi</a:t>
            </a:r>
            <a:r>
              <a:rPr lang="en-US" dirty="0"/>
              <a:t> </a:t>
            </a:r>
            <a:r>
              <a:rPr lang="en-US" dirty="0" err="1"/>
              <a:t>rehidrasi</a:t>
            </a:r>
            <a:r>
              <a:rPr lang="en-US" dirty="0"/>
              <a:t> yang </a:t>
            </a:r>
            <a:r>
              <a:rPr lang="en-US" dirty="0" err="1"/>
              <a:t>diwajibkan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anak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diare</a:t>
            </a:r>
            <a:r>
              <a:rPr lang="en-US" dirty="0"/>
              <a:t> (World Health Organization Indonesia, 2009).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0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dirty="0"/>
              <a:t>Dari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penelitian</a:t>
            </a:r>
            <a:r>
              <a:rPr lang="en-US" dirty="0"/>
              <a:t> </a:t>
            </a:r>
            <a:r>
              <a:rPr lang="en-US" dirty="0" err="1"/>
              <a:t>Widayanti</a:t>
            </a:r>
            <a:r>
              <a:rPr lang="en-US" dirty="0"/>
              <a:t> (2013)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Puskesmas</a:t>
            </a:r>
            <a:r>
              <a:rPr lang="en-US" dirty="0"/>
              <a:t> </a:t>
            </a:r>
            <a:r>
              <a:rPr lang="en-US" dirty="0" err="1"/>
              <a:t>Sleman</a:t>
            </a:r>
            <a:r>
              <a:rPr lang="en-US" dirty="0"/>
              <a:t>,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mengetahui</a:t>
            </a:r>
            <a:r>
              <a:rPr lang="en-US" dirty="0"/>
              <a:t> </a:t>
            </a:r>
            <a:r>
              <a:rPr lang="en-US" dirty="0" err="1"/>
              <a:t>rasionalitas</a:t>
            </a:r>
            <a:r>
              <a:rPr lang="en-US" dirty="0"/>
              <a:t> </a:t>
            </a:r>
            <a:r>
              <a:rPr lang="en-US" dirty="0" err="1"/>
              <a:t>tatalaksana</a:t>
            </a:r>
            <a:r>
              <a:rPr lang="en-US" dirty="0"/>
              <a:t> </a:t>
            </a:r>
            <a:r>
              <a:rPr lang="en-US" dirty="0" err="1"/>
              <a:t>diare</a:t>
            </a:r>
            <a:r>
              <a:rPr lang="en-US" dirty="0"/>
              <a:t> </a:t>
            </a:r>
            <a:r>
              <a:rPr lang="en-US" dirty="0" err="1"/>
              <a:t>didapatkan</a:t>
            </a:r>
            <a:r>
              <a:rPr lang="en-US" dirty="0"/>
              <a:t> </a:t>
            </a:r>
            <a:r>
              <a:rPr lang="en-US" dirty="0" err="1"/>
              <a:t>bahwa</a:t>
            </a:r>
            <a:r>
              <a:rPr lang="en-US" dirty="0"/>
              <a:t> </a:t>
            </a:r>
            <a:r>
              <a:rPr lang="en-US" dirty="0" err="1"/>
              <a:t>pelayanan</a:t>
            </a:r>
            <a:r>
              <a:rPr lang="en-US" dirty="0"/>
              <a:t> </a:t>
            </a:r>
            <a:r>
              <a:rPr lang="en-US" dirty="0" err="1"/>
              <a:t>kesehatan</a:t>
            </a:r>
            <a:r>
              <a:rPr lang="en-US" dirty="0"/>
              <a:t> yang </a:t>
            </a:r>
            <a:r>
              <a:rPr lang="en-US" dirty="0" err="1"/>
              <a:t>diberikan</a:t>
            </a:r>
            <a:r>
              <a:rPr lang="en-US" dirty="0"/>
              <a:t> </a:t>
            </a:r>
            <a:r>
              <a:rPr lang="en-US" dirty="0" err="1"/>
              <a:t>belum</a:t>
            </a:r>
            <a:r>
              <a:rPr lang="en-US" dirty="0"/>
              <a:t> optimal,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masih</a:t>
            </a:r>
            <a:r>
              <a:rPr lang="en-US" dirty="0"/>
              <a:t> </a:t>
            </a:r>
            <a:r>
              <a:rPr lang="en-US" dirty="0" err="1"/>
              <a:t>didapatkan</a:t>
            </a:r>
            <a:r>
              <a:rPr lang="en-US" dirty="0"/>
              <a:t> </a:t>
            </a:r>
            <a:r>
              <a:rPr lang="en-US" dirty="0" err="1"/>
              <a:t>penggunaan</a:t>
            </a:r>
            <a:r>
              <a:rPr lang="en-US" dirty="0"/>
              <a:t> </a:t>
            </a:r>
            <a:r>
              <a:rPr lang="en-US" dirty="0" err="1"/>
              <a:t>antibiotik</a:t>
            </a:r>
            <a:r>
              <a:rPr lang="en-US" dirty="0"/>
              <a:t>. Hal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membuktikan</a:t>
            </a:r>
            <a:r>
              <a:rPr lang="en-US" dirty="0"/>
              <a:t> </a:t>
            </a:r>
            <a:r>
              <a:rPr lang="en-US" dirty="0" err="1"/>
              <a:t>bahwa</a:t>
            </a:r>
            <a:r>
              <a:rPr lang="en-US" dirty="0"/>
              <a:t> </a:t>
            </a:r>
            <a:r>
              <a:rPr lang="en-US" dirty="0" err="1"/>
              <a:t>belum</a:t>
            </a:r>
            <a:r>
              <a:rPr lang="en-US" dirty="0"/>
              <a:t> </a:t>
            </a:r>
            <a:r>
              <a:rPr lang="en-US" dirty="0" err="1"/>
              <a:t>adanya</a:t>
            </a:r>
            <a:r>
              <a:rPr lang="en-US" dirty="0"/>
              <a:t> </a:t>
            </a:r>
            <a:r>
              <a:rPr lang="en-US" dirty="0" err="1"/>
              <a:t>kepatuhan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petugas</a:t>
            </a:r>
            <a:r>
              <a:rPr lang="en-US" dirty="0"/>
              <a:t> </a:t>
            </a:r>
            <a:r>
              <a:rPr lang="en-US" dirty="0" err="1"/>
              <a:t>kesehatan</a:t>
            </a:r>
            <a:r>
              <a:rPr lang="en-US" dirty="0"/>
              <a:t> </a:t>
            </a:r>
            <a:r>
              <a:rPr lang="en-US" dirty="0" err="1"/>
              <a:t>terhaap</a:t>
            </a:r>
            <a:r>
              <a:rPr lang="en-US" dirty="0"/>
              <a:t> </a:t>
            </a:r>
            <a:r>
              <a:rPr lang="en-US" dirty="0" err="1"/>
              <a:t>pedoman</a:t>
            </a:r>
            <a:r>
              <a:rPr lang="en-US" dirty="0"/>
              <a:t> yang </a:t>
            </a:r>
            <a:r>
              <a:rPr lang="en-US" dirty="0" err="1"/>
              <a:t>berlaku</a:t>
            </a:r>
            <a:r>
              <a:rPr lang="en-US" dirty="0"/>
              <a:t>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SIMPULAN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b="1" dirty="0"/>
          </a:p>
          <a:p>
            <a:r>
              <a:rPr lang="en-US" dirty="0" err="1"/>
              <a:t>Tatalaksana</a:t>
            </a:r>
            <a:r>
              <a:rPr lang="en-US" dirty="0"/>
              <a:t> management </a:t>
            </a:r>
            <a:r>
              <a:rPr lang="en-US" dirty="0" err="1"/>
              <a:t>diare</a:t>
            </a:r>
            <a:r>
              <a:rPr lang="en-US" dirty="0"/>
              <a:t>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ditetapkan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buku</a:t>
            </a:r>
            <a:r>
              <a:rPr lang="en-US" dirty="0"/>
              <a:t> </a:t>
            </a:r>
            <a:r>
              <a:rPr lang="en-US" dirty="0" err="1"/>
              <a:t>pedoman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yang </a:t>
            </a:r>
            <a:r>
              <a:rPr lang="en-US" dirty="0" err="1"/>
              <a:t>sering</a:t>
            </a:r>
            <a:r>
              <a:rPr lang="en-US" dirty="0"/>
              <a:t> </a:t>
            </a:r>
            <a:r>
              <a:rPr lang="en-US" dirty="0" err="1"/>
              <a:t>dikenal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buku</a:t>
            </a:r>
            <a:r>
              <a:rPr lang="en-US" dirty="0"/>
              <a:t> </a:t>
            </a:r>
            <a:r>
              <a:rPr lang="en-US" dirty="0" err="1"/>
              <a:t>saku</a:t>
            </a:r>
            <a:r>
              <a:rPr lang="en-US" dirty="0"/>
              <a:t> </a:t>
            </a:r>
            <a:r>
              <a:rPr lang="en-US" dirty="0" err="1"/>
              <a:t>biru</a:t>
            </a:r>
            <a:r>
              <a:rPr lang="en-US" dirty="0"/>
              <a:t>. </a:t>
            </a:r>
            <a:r>
              <a:rPr lang="en-US" dirty="0" err="1"/>
              <a:t>Salah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tatalaksana</a:t>
            </a:r>
            <a:r>
              <a:rPr lang="en-US" dirty="0"/>
              <a:t> yang </a:t>
            </a:r>
            <a:r>
              <a:rPr lang="en-US" dirty="0" err="1"/>
              <a:t>ditetukan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buku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pemberian</a:t>
            </a:r>
            <a:r>
              <a:rPr lang="en-US" dirty="0"/>
              <a:t> Zinc. </a:t>
            </a:r>
            <a:r>
              <a:rPr lang="en-US" dirty="0" err="1"/>
              <a:t>Pemberian</a:t>
            </a:r>
            <a:r>
              <a:rPr lang="en-US" dirty="0"/>
              <a:t> Zinc </a:t>
            </a:r>
            <a:r>
              <a:rPr lang="en-US" dirty="0" err="1"/>
              <a:t>terbukti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mempercepat</a:t>
            </a:r>
            <a:r>
              <a:rPr lang="en-US" dirty="0"/>
              <a:t>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562</Words>
  <Application>Microsoft Office PowerPoint</Application>
  <PresentationFormat>On-screen Show (4:3)</PresentationFormat>
  <Paragraphs>18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Manajemen Tatalaksana Diare Pada Anak </vt:lpstr>
      <vt:lpstr>PENDAHULUAN</vt:lpstr>
      <vt:lpstr>Permasalahan dan Upaya Penurunan Tingkat Terjadinya Diare</vt:lpstr>
      <vt:lpstr>Metode</vt:lpstr>
      <vt:lpstr>Pembahasan</vt:lpstr>
      <vt:lpstr>Slide 6</vt:lpstr>
      <vt:lpstr>Slide 7</vt:lpstr>
      <vt:lpstr>SIMPULAN</vt:lpstr>
      <vt:lpstr>Slide 9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Manajemen Tatalaksana Diare Pada Anak</dc:title>
  <dc:creator>CBT</dc:creator>
  <cp:lastModifiedBy>CBT</cp:lastModifiedBy>
  <cp:revision>7</cp:revision>
  <dcterms:created xsi:type="dcterms:W3CDTF">2024-11-14T02:58:55Z</dcterms:created>
  <dcterms:modified xsi:type="dcterms:W3CDTF">2024-11-14T04:03:12Z</dcterms:modified>
</cp:coreProperties>
</file>