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3" r:id="rId3"/>
    <p:sldId id="262" r:id="rId4"/>
    <p:sldId id="264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D77412-E2C4-4EED-A360-3281E4B6CB2E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DED8C7-928E-4F48-BCE7-DF15C1D3F49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/>
              <a:t>Pengaruh</a:t>
            </a:r>
            <a:r>
              <a:rPr lang="en-US" sz="3200" b="1" dirty="0"/>
              <a:t> </a:t>
            </a:r>
            <a:r>
              <a:rPr lang="en-US" sz="3200" b="1" dirty="0" err="1"/>
              <a:t>Daun</a:t>
            </a:r>
            <a:r>
              <a:rPr lang="en-US" sz="3200" b="1" dirty="0"/>
              <a:t> </a:t>
            </a:r>
            <a:r>
              <a:rPr lang="en-US" sz="3200" b="1" dirty="0" err="1"/>
              <a:t>Kelor</a:t>
            </a:r>
            <a:r>
              <a:rPr lang="en-US" sz="3200" b="1" dirty="0"/>
              <a:t> (</a:t>
            </a:r>
            <a:r>
              <a:rPr lang="en-US" sz="3200" b="1" i="1" dirty="0" err="1"/>
              <a:t>Moringa</a:t>
            </a:r>
            <a:r>
              <a:rPr lang="en-US" sz="3200" b="1" i="1" dirty="0"/>
              <a:t> </a:t>
            </a:r>
            <a:r>
              <a:rPr lang="en-US" sz="3200" b="1" i="1" dirty="0" err="1"/>
              <a:t>oleifera</a:t>
            </a:r>
            <a:r>
              <a:rPr lang="en-US" sz="3200" b="1" i="1" dirty="0"/>
              <a:t>) </a:t>
            </a:r>
            <a:r>
              <a:rPr lang="en-US" sz="3200" b="1" i="1" dirty="0" err="1"/>
              <a:t>Terhadap</a:t>
            </a:r>
            <a:r>
              <a:rPr lang="en-US" sz="3200" b="1" i="1" dirty="0"/>
              <a:t> </a:t>
            </a:r>
            <a:r>
              <a:rPr lang="en-US" sz="3200" b="1" i="1" dirty="0" err="1"/>
              <a:t>Pencegahan</a:t>
            </a:r>
            <a:r>
              <a:rPr lang="en-US" sz="3200" b="1" i="1" dirty="0"/>
              <a:t> Stunting </a:t>
            </a:r>
            <a:endParaRPr lang="en-US" sz="32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b="1" dirty="0" smtClean="0"/>
              <a:t>PENDAHULUAN</a:t>
            </a:r>
            <a:r>
              <a:rPr lang="en-US" b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i="1" dirty="0" smtClean="0"/>
              <a:t>Stunting </a:t>
            </a:r>
            <a:r>
              <a:rPr lang="en-US" sz="2800" i="1" dirty="0" err="1" smtClean="0"/>
              <a:t>adalah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pertumbuhan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perkembangan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gangguan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mana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anak-anak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lebih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pendek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merupakan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masalah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penting</a:t>
            </a:r>
            <a:r>
              <a:rPr lang="en-US" sz="2800" i="1" dirty="0" smtClean="0"/>
              <a:t> yang </a:t>
            </a:r>
            <a:r>
              <a:rPr lang="en-US" sz="2800" i="1" dirty="0" err="1" smtClean="0"/>
              <a:t>dihadapi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dunia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terkait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gizi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karena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stuntng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bisa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meningkatkan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jumlah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kematian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terhadap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anak-anak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seluruh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dunia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PEMBAHASAN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i="1" dirty="0" smtClean="0"/>
              <a:t>Moringa oleifera adalah salah satu pohon </a:t>
            </a:r>
          </a:p>
          <a:p>
            <a:r>
              <a:rPr lang="en-US" dirty="0" smtClean="0"/>
              <a:t>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terbaru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</a:t>
            </a:r>
            <a:r>
              <a:rPr lang="en-US" i="1" dirty="0" err="1" smtClean="0"/>
              <a:t>karena</a:t>
            </a:r>
            <a:r>
              <a:rPr lang="en-US" i="1" dirty="0" smtClean="0"/>
              <a:t> </a:t>
            </a:r>
            <a:r>
              <a:rPr lang="en-US" i="1" dirty="0" err="1" smtClean="0"/>
              <a:t>kandungan</a:t>
            </a:r>
            <a:r>
              <a:rPr lang="en-US" i="1" dirty="0" smtClean="0"/>
              <a:t> </a:t>
            </a:r>
            <a:r>
              <a:rPr lang="en-US" i="1" dirty="0" err="1" smtClean="0"/>
              <a:t>senyawa</a:t>
            </a:r>
            <a:r>
              <a:rPr lang="en-US" i="1" dirty="0" smtClean="0"/>
              <a:t> </a:t>
            </a:r>
            <a:r>
              <a:rPr lang="en-US" i="1" dirty="0" err="1" smtClean="0"/>
              <a:t>bioaktifnya</a:t>
            </a:r>
            <a:r>
              <a:rPr lang="en-US" i="1" dirty="0" smtClean="0"/>
              <a:t> </a:t>
            </a:r>
            <a:r>
              <a:rPr lang="en-US" i="1" dirty="0" err="1" smtClean="0"/>
              <a:t>yaitu</a:t>
            </a:r>
            <a:r>
              <a:rPr lang="en-US" i="1" dirty="0" smtClean="0"/>
              <a:t> </a:t>
            </a:r>
            <a:r>
              <a:rPr lang="en-US" i="1" dirty="0" err="1" smtClean="0"/>
              <a:t>senyawa</a:t>
            </a:r>
            <a:r>
              <a:rPr lang="en-US" i="1" dirty="0" smtClean="0"/>
              <a:t> </a:t>
            </a:r>
            <a:r>
              <a:rPr lang="en-US" i="1" dirty="0" err="1" smtClean="0"/>
              <a:t>fenolik</a:t>
            </a:r>
            <a:r>
              <a:rPr lang="en-US" i="1" dirty="0" smtClean="0"/>
              <a:t>. </a:t>
            </a:r>
            <a:r>
              <a:rPr lang="en-US" i="1" dirty="0" err="1" smtClean="0"/>
              <a:t>Selain</a:t>
            </a:r>
            <a:r>
              <a:rPr lang="en-US" i="1" dirty="0" smtClean="0"/>
              <a:t> </a:t>
            </a:r>
            <a:r>
              <a:rPr lang="en-US" i="1" dirty="0" err="1" smtClean="0"/>
              <a:t>itu</a:t>
            </a:r>
            <a:r>
              <a:rPr lang="en-US" i="1" dirty="0" smtClean="0"/>
              <a:t>, </a:t>
            </a:r>
            <a:r>
              <a:rPr lang="en-US" i="1" dirty="0" err="1" smtClean="0"/>
              <a:t>daun</a:t>
            </a:r>
            <a:r>
              <a:rPr lang="en-US" i="1" dirty="0" smtClean="0"/>
              <a:t> </a:t>
            </a:r>
            <a:r>
              <a:rPr lang="en-US" i="1" dirty="0" err="1" smtClean="0"/>
              <a:t>kelor</a:t>
            </a:r>
            <a:r>
              <a:rPr lang="en-US" i="1" dirty="0" smtClean="0"/>
              <a:t> </a:t>
            </a:r>
            <a:r>
              <a:rPr lang="en-US" i="1" dirty="0" err="1" smtClean="0"/>
              <a:t>dilaporkan</a:t>
            </a:r>
            <a:r>
              <a:rPr lang="en-US" i="1" dirty="0" smtClean="0"/>
              <a:t> </a:t>
            </a:r>
            <a:r>
              <a:rPr lang="en-US" i="1" dirty="0" err="1" smtClean="0"/>
              <a:t>memiliki</a:t>
            </a:r>
            <a:r>
              <a:rPr lang="en-US" i="1" dirty="0" smtClean="0"/>
              <a:t> </a:t>
            </a:r>
            <a:r>
              <a:rPr lang="en-US" i="1" dirty="0" err="1" smtClean="0"/>
              <a:t>beberapa</a:t>
            </a:r>
            <a:r>
              <a:rPr lang="en-US" i="1" dirty="0" smtClean="0"/>
              <a:t> </a:t>
            </a:r>
            <a:r>
              <a:rPr lang="en-US" i="1" dirty="0" err="1" smtClean="0"/>
              <a:t>nutrisi</a:t>
            </a:r>
            <a:r>
              <a:rPr lang="en-US" i="1" dirty="0" smtClean="0"/>
              <a:t> yang </a:t>
            </a:r>
            <a:r>
              <a:rPr lang="en-US" i="1" dirty="0" err="1" smtClean="0"/>
              <a:t>tinggi</a:t>
            </a:r>
            <a:r>
              <a:rPr lang="en-US" i="1" dirty="0" smtClean="0"/>
              <a:t>: 10 kali </a:t>
            </a:r>
            <a:r>
              <a:rPr lang="en-US" i="1" dirty="0" err="1" smtClean="0"/>
              <a:t>lipat</a:t>
            </a:r>
            <a:r>
              <a:rPr lang="en-US" i="1" dirty="0" smtClean="0"/>
              <a:t> vitamin A yang </a:t>
            </a:r>
            <a:r>
              <a:rPr lang="en-US" i="1" dirty="0" err="1" smtClean="0"/>
              <a:t>ditemukan</a:t>
            </a:r>
            <a:r>
              <a:rPr lang="en-US" i="1" dirty="0" smtClean="0"/>
              <a:t> </a:t>
            </a:r>
            <a:r>
              <a:rPr lang="en-US" i="1" dirty="0" err="1" smtClean="0"/>
              <a:t>dalam</a:t>
            </a:r>
            <a:r>
              <a:rPr lang="en-US" i="1" dirty="0" smtClean="0"/>
              <a:t> </a:t>
            </a:r>
            <a:r>
              <a:rPr lang="en-US" i="1" dirty="0" err="1" smtClean="0"/>
              <a:t>wortel</a:t>
            </a:r>
            <a:r>
              <a:rPr lang="en-US" i="1" dirty="0" smtClean="0"/>
              <a:t>, 17 kali </a:t>
            </a:r>
            <a:r>
              <a:rPr lang="en-US" i="1" dirty="0" err="1" smtClean="0"/>
              <a:t>kalsium</a:t>
            </a:r>
            <a:r>
              <a:rPr lang="en-US" i="1" dirty="0" smtClean="0"/>
              <a:t> </a:t>
            </a:r>
            <a:r>
              <a:rPr lang="en-US" i="1" dirty="0" err="1" smtClean="0"/>
              <a:t>susu</a:t>
            </a:r>
            <a:r>
              <a:rPr lang="en-US" i="1" dirty="0" smtClean="0"/>
              <a:t>, 15 kali </a:t>
            </a:r>
            <a:r>
              <a:rPr lang="en-US" i="1" dirty="0" err="1" smtClean="0"/>
              <a:t>kalium</a:t>
            </a:r>
            <a:r>
              <a:rPr lang="en-US" i="1" dirty="0" smtClean="0"/>
              <a:t> </a:t>
            </a:r>
            <a:r>
              <a:rPr lang="en-US" i="1" dirty="0" err="1" smtClean="0"/>
              <a:t>pisang</a:t>
            </a:r>
            <a:r>
              <a:rPr lang="en-US" i="1" dirty="0" smtClean="0"/>
              <a:t>, 25 kali </a:t>
            </a:r>
            <a:r>
              <a:rPr lang="en-US" i="1" dirty="0" err="1" smtClean="0"/>
              <a:t>lipat</a:t>
            </a:r>
            <a:r>
              <a:rPr lang="en-US" i="1" dirty="0" smtClean="0"/>
              <a:t> </a:t>
            </a:r>
            <a:r>
              <a:rPr lang="en-US" i="1" dirty="0" err="1" smtClean="0"/>
              <a:t>zat</a:t>
            </a:r>
            <a:r>
              <a:rPr lang="en-US" i="1" dirty="0" smtClean="0"/>
              <a:t> </a:t>
            </a:r>
            <a:r>
              <a:rPr lang="en-US" i="1" dirty="0" err="1" smtClean="0"/>
              <a:t>besi</a:t>
            </a:r>
            <a:r>
              <a:rPr lang="en-US" i="1" dirty="0" smtClean="0"/>
              <a:t> </a:t>
            </a:r>
            <a:r>
              <a:rPr lang="en-US" i="1" dirty="0" err="1" smtClean="0"/>
              <a:t>bayam</a:t>
            </a:r>
            <a:r>
              <a:rPr lang="en-US" i="1" dirty="0" smtClean="0"/>
              <a:t>, 9 kali </a:t>
            </a:r>
            <a:r>
              <a:rPr lang="en-US" i="1" dirty="0" err="1" smtClean="0"/>
              <a:t>lipat</a:t>
            </a:r>
            <a:r>
              <a:rPr lang="en-US" i="1" dirty="0" smtClean="0"/>
              <a:t> protein yoghurt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/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kekurangan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kekebalan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 smtClean="0"/>
              <a:t>Sebagian besar nutrisi pohon kelor berada </a:t>
            </a:r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keringnya</a:t>
            </a:r>
            <a:r>
              <a:rPr lang="en-US" dirty="0" smtClean="0"/>
              <a:t>,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bubuk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ditambahkan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biasa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nutrisi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. </a:t>
            </a:r>
            <a:r>
              <a:rPr lang="en-US" dirty="0" err="1" smtClean="0"/>
              <a:t>Penilitian</a:t>
            </a:r>
            <a:r>
              <a:rPr lang="en-US" dirty="0" smtClean="0"/>
              <a:t> lain </a:t>
            </a:r>
            <a:r>
              <a:rPr lang="en-US" dirty="0" err="1" smtClean="0"/>
              <a:t>melaporkan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serbuk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60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didapatkan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70%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KEP </a:t>
            </a:r>
            <a:r>
              <a:rPr lang="en-US" dirty="0" err="1" smtClean="0"/>
              <a:t>derajat</a:t>
            </a:r>
            <a:r>
              <a:rPr lang="en-US" dirty="0" smtClean="0"/>
              <a:t> II (</a:t>
            </a:r>
            <a:r>
              <a:rPr lang="en-US" dirty="0" err="1" smtClean="0"/>
              <a:t>sedang</a:t>
            </a:r>
            <a:r>
              <a:rPr lang="en-US" dirty="0" smtClean="0"/>
              <a:t>) </a:t>
            </a:r>
            <a:r>
              <a:rPr lang="en-US" dirty="0" err="1" smtClean="0"/>
              <a:t>meningkat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KEP </a:t>
            </a:r>
            <a:r>
              <a:rPr lang="en-US" dirty="0" err="1" smtClean="0"/>
              <a:t>derajat</a:t>
            </a:r>
            <a:r>
              <a:rPr lang="en-US" dirty="0" smtClean="0"/>
              <a:t> I (</a:t>
            </a:r>
            <a:r>
              <a:rPr lang="en-US" dirty="0" err="1" smtClean="0"/>
              <a:t>ringan</a:t>
            </a:r>
            <a:r>
              <a:rPr lang="en-US" dirty="0" smtClean="0"/>
              <a:t>), </a:t>
            </a:r>
            <a:r>
              <a:rPr lang="en-US" dirty="0" err="1" smtClean="0"/>
              <a:t>dan</a:t>
            </a:r>
            <a:r>
              <a:rPr lang="en-US" dirty="0" smtClean="0"/>
              <a:t> 60%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KEP </a:t>
            </a:r>
            <a:r>
              <a:rPr lang="en-US" dirty="0" err="1" smtClean="0"/>
              <a:t>derajat</a:t>
            </a:r>
            <a:r>
              <a:rPr lang="en-US" dirty="0" smtClean="0"/>
              <a:t> I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status </a:t>
            </a:r>
            <a:r>
              <a:rPr lang="en-US" dirty="0" err="1" smtClean="0"/>
              <a:t>gizi</a:t>
            </a:r>
            <a:r>
              <a:rPr lang="en-US" dirty="0" smtClean="0"/>
              <a:t> yang </a:t>
            </a:r>
            <a:r>
              <a:rPr lang="en-US" dirty="0" err="1" smtClean="0"/>
              <a:t>signifikan</a:t>
            </a:r>
            <a:r>
              <a:rPr lang="en-US" dirty="0" smtClean="0"/>
              <a:t>.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bubuk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suplementasi</a:t>
            </a:r>
            <a:r>
              <a:rPr lang="en-US" dirty="0" smtClean="0"/>
              <a:t> </a:t>
            </a:r>
            <a:r>
              <a:rPr lang="en-US" dirty="0" err="1" smtClean="0"/>
              <a:t>penanggulangan</a:t>
            </a:r>
            <a:r>
              <a:rPr lang="en-US" dirty="0" smtClean="0"/>
              <a:t> KEP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balita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METODE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</a:t>
            </a:r>
            <a:r>
              <a:rPr lang="en-US" i="1" dirty="0" smtClean="0"/>
              <a:t>(literature review) yang </a:t>
            </a:r>
            <a:r>
              <a:rPr lang="en-US" i="1" dirty="0" err="1" smtClean="0"/>
              <a:t>mencoba</a:t>
            </a:r>
            <a:r>
              <a:rPr lang="en-US" i="1" dirty="0" smtClean="0"/>
              <a:t> </a:t>
            </a:r>
            <a:r>
              <a:rPr lang="en-US" i="1" dirty="0" err="1" smtClean="0"/>
              <a:t>menggali</a:t>
            </a:r>
            <a:r>
              <a:rPr lang="en-US" i="1" dirty="0" smtClean="0"/>
              <a:t> </a:t>
            </a:r>
            <a:r>
              <a:rPr lang="en-US" i="1" dirty="0" err="1" smtClean="0"/>
              <a:t>pengaruh</a:t>
            </a:r>
            <a:r>
              <a:rPr lang="en-US" i="1" dirty="0" smtClean="0"/>
              <a:t> </a:t>
            </a:r>
            <a:r>
              <a:rPr lang="en-US" i="1" dirty="0" err="1" smtClean="0"/>
              <a:t>olahan</a:t>
            </a:r>
            <a:r>
              <a:rPr lang="en-US" i="1" dirty="0" smtClean="0"/>
              <a:t> </a:t>
            </a:r>
            <a:r>
              <a:rPr lang="en-US" i="1" dirty="0" err="1" smtClean="0"/>
              <a:t>daun</a:t>
            </a:r>
            <a:r>
              <a:rPr lang="en-US" i="1" dirty="0" smtClean="0"/>
              <a:t> </a:t>
            </a:r>
            <a:r>
              <a:rPr lang="en-US" i="1" dirty="0" err="1" smtClean="0"/>
              <a:t>kelor</a:t>
            </a:r>
            <a:r>
              <a:rPr lang="en-US" i="1" dirty="0" smtClean="0"/>
              <a:t> </a:t>
            </a:r>
            <a:r>
              <a:rPr lang="en-US" i="1" dirty="0" err="1" smtClean="0"/>
              <a:t>terhadap</a:t>
            </a:r>
            <a:r>
              <a:rPr lang="en-US" i="1" dirty="0" smtClean="0"/>
              <a:t> </a:t>
            </a:r>
            <a:r>
              <a:rPr lang="en-US" i="1" dirty="0" err="1" smtClean="0"/>
              <a:t>pencegahan</a:t>
            </a:r>
            <a:r>
              <a:rPr lang="en-US" i="1" dirty="0" smtClean="0"/>
              <a:t> stunting. </a:t>
            </a:r>
            <a:r>
              <a:rPr lang="en-US" i="1" dirty="0" err="1" smtClean="0"/>
              <a:t>Tinjauan</a:t>
            </a:r>
            <a:r>
              <a:rPr lang="en-US" i="1" dirty="0" smtClean="0"/>
              <a:t> </a:t>
            </a:r>
            <a:r>
              <a:rPr lang="en-US" i="1" dirty="0" err="1" smtClean="0"/>
              <a:t>literatur</a:t>
            </a:r>
            <a:r>
              <a:rPr lang="en-US" i="1" dirty="0" smtClean="0"/>
              <a:t> (literature review) </a:t>
            </a:r>
            <a:r>
              <a:rPr lang="en-US" i="1" dirty="0" err="1" smtClean="0"/>
              <a:t>adalah</a:t>
            </a:r>
            <a:r>
              <a:rPr lang="en-US" i="1" dirty="0" smtClean="0"/>
              <a:t> </a:t>
            </a:r>
            <a:r>
              <a:rPr lang="en-US" i="1" dirty="0" err="1" smtClean="0"/>
              <a:t>sebuah</a:t>
            </a:r>
            <a:r>
              <a:rPr lang="en-US" i="1" dirty="0" smtClean="0"/>
              <a:t> </a:t>
            </a:r>
            <a:r>
              <a:rPr lang="en-US" i="1" dirty="0" err="1" smtClean="0"/>
              <a:t>metodologi</a:t>
            </a:r>
            <a:r>
              <a:rPr lang="en-US" i="1" dirty="0" smtClean="0"/>
              <a:t> </a:t>
            </a:r>
            <a:r>
              <a:rPr lang="en-US" i="1" dirty="0" err="1" smtClean="0"/>
              <a:t>penelitian</a:t>
            </a:r>
            <a:r>
              <a:rPr lang="en-US" i="1" dirty="0" smtClean="0"/>
              <a:t> yang </a:t>
            </a:r>
            <a:r>
              <a:rPr lang="en-US" i="1" dirty="0" err="1" smtClean="0"/>
              <a:t>bertujuan</a:t>
            </a:r>
            <a:r>
              <a:rPr lang="en-US" i="1" dirty="0" smtClean="0"/>
              <a:t> </a:t>
            </a:r>
            <a:r>
              <a:rPr lang="en-US" i="1" dirty="0" err="1" smtClean="0"/>
              <a:t>untuk</a:t>
            </a:r>
            <a:r>
              <a:rPr lang="en-US" i="1" dirty="0" smtClean="0"/>
              <a:t> </a:t>
            </a:r>
            <a:r>
              <a:rPr lang="en-US" i="1" dirty="0" err="1" smtClean="0"/>
              <a:t>mengumpulkan</a:t>
            </a:r>
            <a:r>
              <a:rPr lang="en-US" i="1" dirty="0" smtClean="0"/>
              <a:t> </a:t>
            </a:r>
            <a:r>
              <a:rPr lang="en-US" i="1" dirty="0" err="1" smtClean="0"/>
              <a:t>dan</a:t>
            </a:r>
            <a:r>
              <a:rPr lang="en-US" i="1" dirty="0" smtClean="0"/>
              <a:t> </a:t>
            </a:r>
            <a:r>
              <a:rPr lang="en-US" i="1" dirty="0" err="1" smtClean="0"/>
              <a:t>mengambil</a:t>
            </a:r>
            <a:r>
              <a:rPr lang="en-US" i="1" dirty="0" smtClean="0"/>
              <a:t> </a:t>
            </a:r>
            <a:r>
              <a:rPr lang="en-US" i="1" dirty="0" err="1" smtClean="0"/>
              <a:t>intisari</a:t>
            </a:r>
            <a:r>
              <a:rPr lang="en-US" i="1" dirty="0" smtClean="0"/>
              <a:t> </a:t>
            </a:r>
            <a:r>
              <a:rPr lang="en-US" i="1" dirty="0" err="1" smtClean="0"/>
              <a:t>dari</a:t>
            </a:r>
            <a:r>
              <a:rPr lang="en-US" i="1" dirty="0" smtClean="0"/>
              <a:t> </a:t>
            </a:r>
            <a:r>
              <a:rPr lang="en-US" i="1" dirty="0" err="1" smtClean="0"/>
              <a:t>hasil</a:t>
            </a:r>
            <a:r>
              <a:rPr lang="en-US" i="1" dirty="0" smtClean="0"/>
              <a:t> </a:t>
            </a:r>
            <a:r>
              <a:rPr lang="en-US" i="1" dirty="0" err="1" smtClean="0"/>
              <a:t>beberaoa</a:t>
            </a:r>
            <a:r>
              <a:rPr lang="en-US" i="1" dirty="0" smtClean="0"/>
              <a:t> </a:t>
            </a:r>
            <a:r>
              <a:rPr lang="en-US" i="1" dirty="0" err="1" smtClean="0"/>
              <a:t>penelitian</a:t>
            </a:r>
            <a:r>
              <a:rPr lang="en-US" i="1" dirty="0" smtClean="0"/>
              <a:t> </a:t>
            </a:r>
            <a:r>
              <a:rPr lang="en-US" i="1" dirty="0" err="1" smtClean="0"/>
              <a:t>sebelumnya</a:t>
            </a:r>
            <a:r>
              <a:rPr lang="en-US" i="1" dirty="0" smtClean="0"/>
              <a:t> </a:t>
            </a:r>
            <a:r>
              <a:rPr lang="en-US" i="1" dirty="0" err="1" smtClean="0"/>
              <a:t>serta</a:t>
            </a:r>
            <a:r>
              <a:rPr lang="en-US" i="1" dirty="0" smtClean="0"/>
              <a:t> </a:t>
            </a:r>
            <a:r>
              <a:rPr lang="en-US" i="1" dirty="0" err="1" smtClean="0"/>
              <a:t>menganalisis</a:t>
            </a:r>
            <a:r>
              <a:rPr lang="en-US" i="1" dirty="0" smtClean="0"/>
              <a:t> yang </a:t>
            </a:r>
            <a:r>
              <a:rPr lang="en-US" i="1" dirty="0" err="1" smtClean="0"/>
              <a:t>tertulis</a:t>
            </a:r>
            <a:r>
              <a:rPr lang="en-US" i="1" dirty="0" smtClean="0"/>
              <a:t> </a:t>
            </a:r>
            <a:r>
              <a:rPr lang="en-US" i="1" dirty="0" err="1" smtClean="0"/>
              <a:t>dalam</a:t>
            </a:r>
            <a:r>
              <a:rPr lang="en-US" i="1" dirty="0" smtClean="0"/>
              <a:t> </a:t>
            </a:r>
            <a:r>
              <a:rPr lang="en-US" i="1" dirty="0" err="1" smtClean="0"/>
              <a:t>teks</a:t>
            </a:r>
            <a:r>
              <a:rPr lang="en-US" i="1" dirty="0" smtClean="0"/>
              <a:t>. 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SIMPULAN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</a:t>
            </a:r>
            <a:r>
              <a:rPr lang="en-US" i="1" dirty="0" err="1" smtClean="0"/>
              <a:t>membuat</a:t>
            </a:r>
            <a:r>
              <a:rPr lang="en-US" i="1" dirty="0" smtClean="0"/>
              <a:t> </a:t>
            </a:r>
            <a:r>
              <a:rPr lang="en-US" i="1" dirty="0" err="1" smtClean="0"/>
              <a:t>tanaman</a:t>
            </a:r>
            <a:r>
              <a:rPr lang="en-US" i="1" dirty="0" smtClean="0"/>
              <a:t> </a:t>
            </a:r>
            <a:r>
              <a:rPr lang="en-US" i="1" dirty="0" err="1" smtClean="0"/>
              <a:t>tersebut</a:t>
            </a:r>
            <a:r>
              <a:rPr lang="en-US" i="1" dirty="0" smtClean="0"/>
              <a:t> </a:t>
            </a:r>
            <a:r>
              <a:rPr lang="en-US" i="1" dirty="0" err="1" smtClean="0"/>
              <a:t>sebagai</a:t>
            </a:r>
            <a:r>
              <a:rPr lang="en-US" i="1" dirty="0" smtClean="0"/>
              <a:t> </a:t>
            </a:r>
            <a:r>
              <a:rPr lang="en-US" i="1" dirty="0" err="1" smtClean="0"/>
              <a:t>pilihan</a:t>
            </a:r>
            <a:r>
              <a:rPr lang="en-US" i="1" dirty="0" smtClean="0"/>
              <a:t> </a:t>
            </a:r>
            <a:r>
              <a:rPr lang="en-US" i="1" dirty="0" err="1" smtClean="0"/>
              <a:t>bahan</a:t>
            </a:r>
            <a:r>
              <a:rPr lang="en-US" i="1" dirty="0" smtClean="0"/>
              <a:t> </a:t>
            </a:r>
            <a:r>
              <a:rPr lang="en-US" i="1" dirty="0" err="1" smtClean="0"/>
              <a:t>makanan</a:t>
            </a:r>
            <a:r>
              <a:rPr lang="en-US" i="1" dirty="0" smtClean="0"/>
              <a:t> </a:t>
            </a:r>
            <a:r>
              <a:rPr lang="en-US" i="1" dirty="0" err="1" smtClean="0"/>
              <a:t>tambahan</a:t>
            </a:r>
            <a:r>
              <a:rPr lang="en-US" i="1" dirty="0" smtClean="0"/>
              <a:t> yang </a:t>
            </a:r>
            <a:r>
              <a:rPr lang="en-US" i="1" dirty="0" err="1" smtClean="0"/>
              <a:t>dapat</a:t>
            </a:r>
            <a:r>
              <a:rPr lang="en-US" i="1" dirty="0" smtClean="0"/>
              <a:t> </a:t>
            </a:r>
            <a:r>
              <a:rPr lang="en-US" i="1" dirty="0" err="1" smtClean="0"/>
              <a:t>mengurangi</a:t>
            </a:r>
            <a:r>
              <a:rPr lang="en-US" i="1" dirty="0" smtClean="0"/>
              <a:t> </a:t>
            </a:r>
            <a:r>
              <a:rPr lang="en-US" i="1" dirty="0" err="1" smtClean="0"/>
              <a:t>risiko</a:t>
            </a:r>
            <a:r>
              <a:rPr lang="en-US" i="1" dirty="0" smtClean="0"/>
              <a:t> stunting </a:t>
            </a:r>
            <a:r>
              <a:rPr lang="en-US" i="1" dirty="0" err="1" smtClean="0"/>
              <a:t>pada</a:t>
            </a:r>
            <a:r>
              <a:rPr lang="en-US" i="1" dirty="0" smtClean="0"/>
              <a:t> </a:t>
            </a:r>
            <a:r>
              <a:rPr lang="en-US" i="1" dirty="0" err="1" smtClean="0"/>
              <a:t>anak</a:t>
            </a:r>
            <a:r>
              <a:rPr lang="en-US" i="1" dirty="0" smtClean="0"/>
              <a:t> </a:t>
            </a:r>
            <a:r>
              <a:rPr lang="en-US" i="1" dirty="0" err="1" smtClean="0"/>
              <a:t>khususnya</a:t>
            </a:r>
            <a:r>
              <a:rPr lang="en-US" i="1" dirty="0" smtClean="0"/>
              <a:t> </a:t>
            </a:r>
            <a:r>
              <a:rPr lang="en-US" i="1" dirty="0" err="1" smtClean="0"/>
              <a:t>pada</a:t>
            </a:r>
            <a:r>
              <a:rPr lang="en-US" i="1" dirty="0" smtClean="0"/>
              <a:t> 1000 </a:t>
            </a:r>
            <a:r>
              <a:rPr lang="en-US" i="1" dirty="0" err="1" smtClean="0"/>
              <a:t>hari</a:t>
            </a:r>
            <a:r>
              <a:rPr lang="en-US" i="1" dirty="0" smtClean="0"/>
              <a:t> </a:t>
            </a:r>
            <a:r>
              <a:rPr lang="en-US" i="1" dirty="0" err="1" smtClean="0"/>
              <a:t>pertama</a:t>
            </a:r>
            <a:r>
              <a:rPr lang="en-US" i="1" dirty="0" smtClean="0"/>
              <a:t> </a:t>
            </a:r>
            <a:r>
              <a:rPr lang="en-US" i="1" dirty="0" err="1" smtClean="0"/>
              <a:t>kehidupan</a:t>
            </a:r>
            <a:r>
              <a:rPr lang="en-US" i="1" dirty="0" smtClean="0"/>
              <a:t>.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</a:t>
            </a:r>
            <a:r>
              <a:rPr lang="en-US" i="1" dirty="0" err="1" smtClean="0"/>
              <a:t>merupakan</a:t>
            </a:r>
            <a:r>
              <a:rPr lang="en-US" i="1" dirty="0" smtClean="0"/>
              <a:t> </a:t>
            </a:r>
            <a:r>
              <a:rPr lang="en-US" i="1" dirty="0" err="1" smtClean="0"/>
              <a:t>tanama</a:t>
            </a:r>
            <a:r>
              <a:rPr lang="en-US" i="1" dirty="0" smtClean="0"/>
              <a:t> </a:t>
            </a:r>
            <a:r>
              <a:rPr lang="en-US" i="1" dirty="0" err="1" smtClean="0"/>
              <a:t>lokal</a:t>
            </a:r>
            <a:r>
              <a:rPr lang="en-US" i="1" dirty="0" smtClean="0"/>
              <a:t> yang </a:t>
            </a:r>
            <a:r>
              <a:rPr lang="en-US" i="1" dirty="0" err="1" smtClean="0"/>
              <a:t>tumbuh</a:t>
            </a:r>
            <a:r>
              <a:rPr lang="en-US" i="1" dirty="0" smtClean="0"/>
              <a:t> </a:t>
            </a:r>
            <a:r>
              <a:rPr lang="en-US" i="1" dirty="0" err="1" smtClean="0"/>
              <a:t>disekitar</a:t>
            </a:r>
            <a:r>
              <a:rPr lang="en-US" i="1" dirty="0" smtClean="0"/>
              <a:t> </a:t>
            </a:r>
            <a:r>
              <a:rPr lang="en-US" i="1" dirty="0" err="1" smtClean="0"/>
              <a:t>rumah</a:t>
            </a:r>
            <a:r>
              <a:rPr lang="en-US" i="1" dirty="0" smtClean="0"/>
              <a:t> </a:t>
            </a:r>
            <a:r>
              <a:rPr lang="en-US" i="1" dirty="0" err="1" smtClean="0"/>
              <a:t>sehingga</a:t>
            </a:r>
            <a:r>
              <a:rPr lang="en-US" i="1" dirty="0" smtClean="0"/>
              <a:t> </a:t>
            </a:r>
            <a:r>
              <a:rPr lang="en-US" i="1" dirty="0" err="1" smtClean="0"/>
              <a:t>mudah</a:t>
            </a:r>
            <a:r>
              <a:rPr lang="en-US" i="1" dirty="0" smtClean="0"/>
              <a:t> </a:t>
            </a:r>
            <a:r>
              <a:rPr lang="en-US" i="1" dirty="0" err="1" smtClean="0"/>
              <a:t>ditemukan</a:t>
            </a:r>
            <a:r>
              <a:rPr lang="en-US" i="1" dirty="0" smtClean="0"/>
              <a:t> </a:t>
            </a:r>
            <a:r>
              <a:rPr lang="en-US" i="1" dirty="0" err="1" smtClean="0"/>
              <a:t>untuk</a:t>
            </a:r>
            <a:r>
              <a:rPr lang="en-US" i="1" dirty="0" smtClean="0"/>
              <a:t> </a:t>
            </a:r>
            <a:r>
              <a:rPr lang="en-US" i="1" dirty="0" err="1" smtClean="0"/>
              <a:t>diambil</a:t>
            </a:r>
            <a:r>
              <a:rPr lang="en-US" i="1" dirty="0" smtClean="0"/>
              <a:t> </a:t>
            </a:r>
            <a:r>
              <a:rPr lang="en-US" i="1" dirty="0" err="1" smtClean="0"/>
              <a:t>manfaatnya</a:t>
            </a:r>
            <a:r>
              <a:rPr lang="en-US" i="1" dirty="0" smtClean="0"/>
              <a:t>. </a:t>
            </a:r>
            <a:r>
              <a:rPr lang="en-US" i="1" dirty="0" err="1" smtClean="0"/>
              <a:t>Berdasarkan</a:t>
            </a:r>
            <a:r>
              <a:rPr lang="en-US" i="1" dirty="0" smtClean="0"/>
              <a:t> </a:t>
            </a:r>
            <a:r>
              <a:rPr lang="en-US" i="1" dirty="0" err="1" smtClean="0"/>
              <a:t>hasil</a:t>
            </a:r>
            <a:r>
              <a:rPr lang="en-US" i="1" dirty="0" smtClean="0"/>
              <a:t> literature review </a:t>
            </a:r>
            <a:r>
              <a:rPr lang="en-US" i="1" dirty="0" err="1" smtClean="0"/>
              <a:t>dari</a:t>
            </a:r>
            <a:r>
              <a:rPr lang="en-US" i="1" dirty="0" smtClean="0"/>
              <a:t> 5 </a:t>
            </a:r>
            <a:r>
              <a:rPr lang="en-US" i="1" dirty="0" err="1" smtClean="0"/>
              <a:t>jurnal</a:t>
            </a:r>
            <a:r>
              <a:rPr lang="en-US" i="1" dirty="0" smtClean="0"/>
              <a:t> </a:t>
            </a:r>
            <a:r>
              <a:rPr lang="en-US" i="1" dirty="0" err="1" smtClean="0"/>
              <a:t>tentang</a:t>
            </a:r>
            <a:r>
              <a:rPr lang="en-US" i="1" dirty="0" smtClean="0"/>
              <a:t> </a:t>
            </a:r>
            <a:r>
              <a:rPr lang="en-US" i="1" dirty="0" err="1" smtClean="0"/>
              <a:t>pengaruh</a:t>
            </a:r>
            <a:r>
              <a:rPr lang="en-US" i="1" dirty="0" smtClean="0"/>
              <a:t> </a:t>
            </a:r>
            <a:r>
              <a:rPr lang="en-US" i="1" dirty="0" err="1" smtClean="0"/>
              <a:t>daun</a:t>
            </a:r>
            <a:r>
              <a:rPr lang="en-US" i="1" dirty="0" smtClean="0"/>
              <a:t> </a:t>
            </a:r>
            <a:r>
              <a:rPr lang="en-US" i="1" dirty="0" err="1" smtClean="0"/>
              <a:t>kelor</a:t>
            </a:r>
            <a:r>
              <a:rPr lang="en-US" i="1" dirty="0" smtClean="0"/>
              <a:t> (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) </a:t>
            </a:r>
            <a:r>
              <a:rPr lang="en-US" i="1" dirty="0" err="1" smtClean="0"/>
              <a:t>terdapat</a:t>
            </a:r>
            <a:r>
              <a:rPr lang="en-US" i="1" dirty="0" smtClean="0"/>
              <a:t> </a:t>
            </a:r>
            <a:r>
              <a:rPr lang="en-US" i="1" dirty="0" err="1" smtClean="0"/>
              <a:t>pengauh</a:t>
            </a:r>
            <a:r>
              <a:rPr lang="en-US" i="1" dirty="0" smtClean="0"/>
              <a:t> yang </a:t>
            </a:r>
            <a:r>
              <a:rPr lang="en-US" i="1" dirty="0" err="1" smtClean="0"/>
              <a:t>signifikan</a:t>
            </a:r>
            <a:r>
              <a:rPr lang="en-US" i="1" dirty="0" smtClean="0"/>
              <a:t> </a:t>
            </a:r>
            <a:r>
              <a:rPr lang="en-US" i="1" dirty="0" err="1" smtClean="0"/>
              <a:t>terhadap</a:t>
            </a:r>
            <a:r>
              <a:rPr lang="en-US" i="1" dirty="0" smtClean="0"/>
              <a:t> </a:t>
            </a:r>
            <a:r>
              <a:rPr lang="en-US" i="1" dirty="0" err="1" smtClean="0"/>
              <a:t>pencegahan</a:t>
            </a:r>
            <a:r>
              <a:rPr lang="en-US" i="1" dirty="0" smtClean="0"/>
              <a:t> stunting. 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UCAPAN TERIMAKASIH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Terima kasih kepada Stikes Yarsi Mataram dan teman-teman Prodi S-1 Prodi Kebidanan yang telah banyak memberikan masukan dan saran demi terselenggaranya penelitian ini. 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</TotalTime>
  <Words>408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Pengaruh Daun Kelor (Moringa oleifera) Terhadap Pencegahan Stunting </vt:lpstr>
      <vt:lpstr>PENDAHULUAN  </vt:lpstr>
      <vt:lpstr>PEMBAHASAN</vt:lpstr>
      <vt:lpstr>PEMBAHASAN</vt:lpstr>
      <vt:lpstr>METODE </vt:lpstr>
      <vt:lpstr>SIMPULAN </vt:lpstr>
      <vt:lpstr>UCAPAN TERIMAKASIH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Daun Kelor (Moringa oleifera) Terhadap Pencegahan Stunting</dc:title>
  <dc:creator>CBT</dc:creator>
  <cp:lastModifiedBy>CBT</cp:lastModifiedBy>
  <cp:revision>8</cp:revision>
  <dcterms:created xsi:type="dcterms:W3CDTF">2024-11-28T00:29:56Z</dcterms:created>
  <dcterms:modified xsi:type="dcterms:W3CDTF">2024-11-28T01:44:45Z</dcterms:modified>
</cp:coreProperties>
</file>