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195B3E0B-F9F2-45A9-B91D-35089344C1B5}" type="datetimeFigureOut">
              <a:rPr lang="en-US" smtClean="0"/>
              <a:t>11/28/2024</a:t>
            </a:fld>
            <a:endParaRPr lang="en-US"/>
          </a:p>
        </p:txBody>
      </p:sp>
      <p:sp>
        <p:nvSpPr>
          <p:cNvPr id="20" name="Footer Placeholder 19"/>
          <p:cNvSpPr>
            <a:spLocks noGrp="1"/>
          </p:cNvSpPr>
          <p:nvPr>
            <p:ph type="ftr" sz="quarter" idx="11"/>
          </p:nvPr>
        </p:nvSpPr>
        <p:spPr/>
        <p:txBody>
          <a:bodyPr/>
          <a:lstStyle>
            <a:extLst/>
          </a:lstStyle>
          <a:p>
            <a:endParaRPr lang="en-US"/>
          </a:p>
        </p:txBody>
      </p:sp>
      <p:sp>
        <p:nvSpPr>
          <p:cNvPr id="10" name="Slide Number Placeholder 9"/>
          <p:cNvSpPr>
            <a:spLocks noGrp="1"/>
          </p:cNvSpPr>
          <p:nvPr>
            <p:ph type="sldNum" sz="quarter" idx="12"/>
          </p:nvPr>
        </p:nvSpPr>
        <p:spPr/>
        <p:txBody>
          <a:bodyPr/>
          <a:lstStyle>
            <a:extLst/>
          </a:lstStyle>
          <a:p>
            <a:fld id="{210609E5-2990-448A-8F1A-25EE797B3E2B}" type="slidenum">
              <a:rPr lang="en-US" smtClean="0"/>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95B3E0B-F9F2-45A9-B91D-35089344C1B5}" type="datetimeFigureOut">
              <a:rPr lang="en-US" smtClean="0"/>
              <a:t>11/28/2024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210609E5-2990-448A-8F1A-25EE797B3E2B}"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95B3E0B-F9F2-45A9-B91D-35089344C1B5}" type="datetimeFigureOut">
              <a:rPr lang="en-US" smtClean="0"/>
              <a:t>11/28/2024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210609E5-2990-448A-8F1A-25EE797B3E2B}"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95B3E0B-F9F2-45A9-B91D-35089344C1B5}" type="datetimeFigureOut">
              <a:rPr lang="en-US" smtClean="0"/>
              <a:t>11/28/2024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210609E5-2990-448A-8F1A-25EE797B3E2B}"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95B3E0B-F9F2-45A9-B91D-35089344C1B5}" type="datetimeFigureOut">
              <a:rPr lang="en-US" smtClean="0"/>
              <a:t>11/28/2024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210609E5-2990-448A-8F1A-25EE797B3E2B}" type="slidenum">
              <a:rPr lang="en-US" smtClean="0"/>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95B3E0B-F9F2-45A9-B91D-35089344C1B5}" type="datetimeFigureOut">
              <a:rPr lang="en-US" smtClean="0"/>
              <a:t>11/28/2024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210609E5-2990-448A-8F1A-25EE797B3E2B}"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95B3E0B-F9F2-45A9-B91D-35089344C1B5}" type="datetimeFigureOut">
              <a:rPr lang="en-US" smtClean="0"/>
              <a:t>11/28/2024</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210609E5-2990-448A-8F1A-25EE797B3E2B}"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195B3E0B-F9F2-45A9-B91D-35089344C1B5}" type="datetimeFigureOut">
              <a:rPr lang="en-US" smtClean="0"/>
              <a:t>11/28/2024</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210609E5-2990-448A-8F1A-25EE797B3E2B}"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195B3E0B-F9F2-45A9-B91D-35089344C1B5}" type="datetimeFigureOut">
              <a:rPr lang="en-US" smtClean="0"/>
              <a:t>11/28/2024</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210609E5-2990-448A-8F1A-25EE797B3E2B}" type="slidenum">
              <a:rPr lang="en-US" smtClean="0"/>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95B3E0B-F9F2-45A9-B91D-35089344C1B5}" type="datetimeFigureOut">
              <a:rPr lang="en-US" smtClean="0"/>
              <a:t>11/28/2024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210609E5-2990-448A-8F1A-25EE797B3E2B}"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195B3E0B-F9F2-45A9-B91D-35089344C1B5}" type="datetimeFigureOut">
              <a:rPr lang="en-US" smtClean="0"/>
              <a:t>11/28/2024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210609E5-2990-448A-8F1A-25EE797B3E2B}" type="slidenum">
              <a:rPr lang="en-US" smtClean="0"/>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195B3E0B-F9F2-45A9-B91D-35089344C1B5}" type="datetimeFigureOut">
              <a:rPr lang="en-US" smtClean="0"/>
              <a:t>11/28/2024</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210609E5-2990-448A-8F1A-25EE797B3E2B}" type="slidenum">
              <a:rPr lang="en-US" smtClean="0"/>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19200" y="762001"/>
            <a:ext cx="7239000" cy="1600199"/>
          </a:xfrm>
        </p:spPr>
        <p:txBody>
          <a:bodyPr>
            <a:normAutofit fontScale="90000"/>
          </a:bodyPr>
          <a:lstStyle/>
          <a:p>
            <a:pPr algn="ctr"/>
            <a:r>
              <a:rPr lang="it-IT" dirty="0" smtClean="0">
                <a:solidFill>
                  <a:schemeClr val="accent2">
                    <a:lumMod val="50000"/>
                  </a:schemeClr>
                </a:solidFill>
                <a:latin typeface="Algerian" pitchFamily="82" charset="0"/>
                <a:cs typeface="Aharoni" pitchFamily="2" charset="-79"/>
              </a:rPr>
              <a:t>Manajemen</a:t>
            </a:r>
            <a:r>
              <a:rPr lang="it-IT" dirty="0" smtClean="0">
                <a:solidFill>
                  <a:schemeClr val="accent2">
                    <a:lumMod val="50000"/>
                  </a:schemeClr>
                </a:solidFill>
                <a:latin typeface="Aharoni" pitchFamily="2" charset="-79"/>
                <a:cs typeface="Aharoni" pitchFamily="2" charset="-79"/>
              </a:rPr>
              <a:t> </a:t>
            </a:r>
            <a:r>
              <a:rPr lang="it-IT" dirty="0" smtClean="0">
                <a:solidFill>
                  <a:schemeClr val="accent2">
                    <a:lumMod val="50000"/>
                  </a:schemeClr>
                </a:solidFill>
                <a:latin typeface="Algerian" pitchFamily="82" charset="0"/>
                <a:cs typeface="Aharoni" pitchFamily="2" charset="-79"/>
              </a:rPr>
              <a:t>Tatalaksana Diare Pada Anak</a:t>
            </a:r>
            <a:endParaRPr lang="en-US" dirty="0">
              <a:solidFill>
                <a:schemeClr val="accent2">
                  <a:lumMod val="50000"/>
                </a:schemeClr>
              </a:solidFill>
              <a:latin typeface="Algerian" pitchFamily="82" charset="0"/>
              <a:cs typeface="Aharoni" pitchFamily="2" charset="-79"/>
            </a:endParaRPr>
          </a:p>
        </p:txBody>
      </p:sp>
      <p:sp>
        <p:nvSpPr>
          <p:cNvPr id="3" name="Subtitle 2"/>
          <p:cNvSpPr>
            <a:spLocks noGrp="1"/>
          </p:cNvSpPr>
          <p:nvPr>
            <p:ph type="subTitle" idx="1"/>
          </p:nvPr>
        </p:nvSpPr>
        <p:spPr>
          <a:xfrm>
            <a:off x="1432560" y="4114800"/>
            <a:ext cx="7406640" cy="1447800"/>
          </a:xfrm>
        </p:spPr>
        <p:txBody>
          <a:bodyPr/>
          <a:lstStyle/>
          <a:p>
            <a:pPr algn="ctr"/>
            <a:r>
              <a:rPr lang="en-US" dirty="0" smtClean="0"/>
              <a:t> </a:t>
            </a:r>
            <a:r>
              <a:rPr lang="en-US" dirty="0" err="1" smtClean="0"/>
              <a:t>diare</a:t>
            </a:r>
            <a:r>
              <a:rPr lang="en-US" dirty="0" smtClean="0"/>
              <a:t> </a:t>
            </a:r>
            <a:r>
              <a:rPr lang="en-US" dirty="0" err="1" smtClean="0"/>
              <a:t>masih</a:t>
            </a:r>
            <a:r>
              <a:rPr lang="en-US" dirty="0" smtClean="0"/>
              <a:t> </a:t>
            </a:r>
            <a:r>
              <a:rPr lang="en-US" dirty="0" err="1" smtClean="0"/>
              <a:t>menjadi</a:t>
            </a:r>
            <a:r>
              <a:rPr lang="en-US" dirty="0" smtClean="0"/>
              <a:t> </a:t>
            </a:r>
            <a:r>
              <a:rPr lang="en-US" dirty="0" err="1" smtClean="0"/>
              <a:t>masalah</a:t>
            </a:r>
            <a:endParaRPr lang="en-US" dirty="0" smtClean="0"/>
          </a:p>
          <a:p>
            <a:pPr algn="ctr"/>
            <a:r>
              <a:rPr lang="en-US" dirty="0" err="1" smtClean="0"/>
              <a:t>kesehatan</a:t>
            </a:r>
            <a:r>
              <a:rPr lang="en-US" dirty="0" smtClean="0"/>
              <a:t> yang </a:t>
            </a:r>
            <a:r>
              <a:rPr lang="en-US" dirty="0" err="1" smtClean="0"/>
              <a:t>membutuhkan</a:t>
            </a:r>
            <a:r>
              <a:rPr lang="en-US" dirty="0" smtClean="0"/>
              <a:t> </a:t>
            </a:r>
            <a:r>
              <a:rPr lang="en-US" dirty="0" err="1" smtClean="0"/>
              <a:t>perhatian</a:t>
            </a:r>
            <a:r>
              <a:rPr lang="en-US" dirty="0" smtClean="0"/>
              <a:t> </a:t>
            </a:r>
            <a:r>
              <a:rPr lang="en-US" dirty="0" err="1" smtClean="0"/>
              <a:t>lebih</a:t>
            </a:r>
            <a:endParaRPr lang="en-US" dirty="0"/>
          </a:p>
        </p:txBody>
      </p:sp>
      <p:sp>
        <p:nvSpPr>
          <p:cNvPr id="4" name="Oval 3"/>
          <p:cNvSpPr/>
          <p:nvPr/>
        </p:nvSpPr>
        <p:spPr>
          <a:xfrm>
            <a:off x="1905000" y="3962400"/>
            <a:ext cx="6477000" cy="1676400"/>
          </a:xfrm>
          <a:prstGeom prst="ellipse">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accent2">
                    <a:lumMod val="75000"/>
                  </a:schemeClr>
                </a:solidFill>
                <a:latin typeface="Aharoni" pitchFamily="2" charset="-79"/>
                <a:cs typeface="Aharoni" pitchFamily="2" charset="-79"/>
              </a:rPr>
              <a:t> </a:t>
            </a:r>
            <a:r>
              <a:rPr lang="en-US" dirty="0" err="1" smtClean="0">
                <a:solidFill>
                  <a:schemeClr val="accent2">
                    <a:lumMod val="75000"/>
                  </a:schemeClr>
                </a:solidFill>
                <a:latin typeface="Algerian" pitchFamily="82" charset="0"/>
                <a:cs typeface="Aharoni" pitchFamily="2" charset="-79"/>
              </a:rPr>
              <a:t>diare</a:t>
            </a:r>
            <a:r>
              <a:rPr lang="en-US" dirty="0" smtClean="0">
                <a:solidFill>
                  <a:schemeClr val="accent2">
                    <a:lumMod val="75000"/>
                  </a:schemeClr>
                </a:solidFill>
                <a:latin typeface="Algerian" pitchFamily="82" charset="0"/>
                <a:cs typeface="Aharoni" pitchFamily="2" charset="-79"/>
              </a:rPr>
              <a:t> </a:t>
            </a:r>
            <a:r>
              <a:rPr lang="en-US" dirty="0" err="1" smtClean="0">
                <a:solidFill>
                  <a:schemeClr val="accent2">
                    <a:lumMod val="75000"/>
                  </a:schemeClr>
                </a:solidFill>
                <a:latin typeface="Algerian" pitchFamily="82" charset="0"/>
                <a:cs typeface="Aharoni" pitchFamily="2" charset="-79"/>
              </a:rPr>
              <a:t>masih</a:t>
            </a:r>
            <a:r>
              <a:rPr lang="en-US" dirty="0" smtClean="0">
                <a:solidFill>
                  <a:schemeClr val="accent2">
                    <a:lumMod val="75000"/>
                  </a:schemeClr>
                </a:solidFill>
                <a:latin typeface="Algerian" pitchFamily="82" charset="0"/>
                <a:cs typeface="Aharoni" pitchFamily="2" charset="-79"/>
              </a:rPr>
              <a:t> </a:t>
            </a:r>
            <a:r>
              <a:rPr lang="en-US" dirty="0" err="1" smtClean="0">
                <a:solidFill>
                  <a:schemeClr val="accent2">
                    <a:lumMod val="75000"/>
                  </a:schemeClr>
                </a:solidFill>
                <a:latin typeface="Algerian" pitchFamily="82" charset="0"/>
                <a:cs typeface="Aharoni" pitchFamily="2" charset="-79"/>
              </a:rPr>
              <a:t>menjadi</a:t>
            </a:r>
            <a:r>
              <a:rPr lang="en-US" dirty="0" smtClean="0">
                <a:solidFill>
                  <a:schemeClr val="accent2">
                    <a:lumMod val="75000"/>
                  </a:schemeClr>
                </a:solidFill>
                <a:latin typeface="Algerian" pitchFamily="82" charset="0"/>
                <a:cs typeface="Aharoni" pitchFamily="2" charset="-79"/>
              </a:rPr>
              <a:t> </a:t>
            </a:r>
            <a:r>
              <a:rPr lang="en-US" dirty="0" err="1" smtClean="0">
                <a:solidFill>
                  <a:schemeClr val="accent2">
                    <a:lumMod val="75000"/>
                  </a:schemeClr>
                </a:solidFill>
                <a:latin typeface="Algerian" pitchFamily="82" charset="0"/>
                <a:cs typeface="Aharoni" pitchFamily="2" charset="-79"/>
              </a:rPr>
              <a:t>masalah</a:t>
            </a:r>
            <a:endParaRPr lang="en-US" dirty="0" smtClean="0">
              <a:solidFill>
                <a:schemeClr val="accent2">
                  <a:lumMod val="75000"/>
                </a:schemeClr>
              </a:solidFill>
              <a:latin typeface="Algerian" pitchFamily="82" charset="0"/>
              <a:cs typeface="Aharoni" pitchFamily="2" charset="-79"/>
            </a:endParaRPr>
          </a:p>
          <a:p>
            <a:pPr algn="ctr"/>
            <a:r>
              <a:rPr lang="en-US" dirty="0" err="1" smtClean="0">
                <a:solidFill>
                  <a:schemeClr val="accent2">
                    <a:lumMod val="75000"/>
                  </a:schemeClr>
                </a:solidFill>
                <a:latin typeface="Algerian" pitchFamily="82" charset="0"/>
                <a:cs typeface="Aharoni" pitchFamily="2" charset="-79"/>
              </a:rPr>
              <a:t>kesehatan</a:t>
            </a:r>
            <a:r>
              <a:rPr lang="en-US" dirty="0" smtClean="0">
                <a:solidFill>
                  <a:schemeClr val="accent2">
                    <a:lumMod val="75000"/>
                  </a:schemeClr>
                </a:solidFill>
                <a:latin typeface="Algerian" pitchFamily="82" charset="0"/>
                <a:cs typeface="Aharoni" pitchFamily="2" charset="-79"/>
              </a:rPr>
              <a:t> yang </a:t>
            </a:r>
            <a:r>
              <a:rPr lang="en-US" dirty="0" err="1" smtClean="0">
                <a:solidFill>
                  <a:schemeClr val="accent2">
                    <a:lumMod val="75000"/>
                  </a:schemeClr>
                </a:solidFill>
                <a:latin typeface="Algerian" pitchFamily="82" charset="0"/>
                <a:cs typeface="Aharoni" pitchFamily="2" charset="-79"/>
              </a:rPr>
              <a:t>membutuhkan</a:t>
            </a:r>
            <a:r>
              <a:rPr lang="en-US" dirty="0" smtClean="0">
                <a:solidFill>
                  <a:schemeClr val="accent2">
                    <a:lumMod val="75000"/>
                  </a:schemeClr>
                </a:solidFill>
                <a:latin typeface="Algerian" pitchFamily="82" charset="0"/>
                <a:cs typeface="Aharoni" pitchFamily="2" charset="-79"/>
              </a:rPr>
              <a:t> </a:t>
            </a:r>
            <a:r>
              <a:rPr lang="en-US" dirty="0" err="1" smtClean="0">
                <a:solidFill>
                  <a:schemeClr val="accent2">
                    <a:lumMod val="75000"/>
                  </a:schemeClr>
                </a:solidFill>
                <a:latin typeface="Algerian" pitchFamily="82" charset="0"/>
                <a:cs typeface="Aharoni" pitchFamily="2" charset="-79"/>
              </a:rPr>
              <a:t>perhatian</a:t>
            </a:r>
            <a:r>
              <a:rPr lang="en-US" dirty="0" smtClean="0">
                <a:solidFill>
                  <a:schemeClr val="accent2">
                    <a:lumMod val="75000"/>
                  </a:schemeClr>
                </a:solidFill>
                <a:latin typeface="Algerian" pitchFamily="82" charset="0"/>
                <a:cs typeface="Aharoni" pitchFamily="2" charset="-79"/>
              </a:rPr>
              <a:t> </a:t>
            </a:r>
            <a:r>
              <a:rPr lang="en-US" dirty="0" err="1" smtClean="0">
                <a:solidFill>
                  <a:schemeClr val="accent2">
                    <a:lumMod val="75000"/>
                  </a:schemeClr>
                </a:solidFill>
                <a:latin typeface="Algerian" pitchFamily="82" charset="0"/>
                <a:cs typeface="Aharoni" pitchFamily="2" charset="-79"/>
              </a:rPr>
              <a:t>lebih</a:t>
            </a:r>
            <a:endParaRPr lang="en-US" dirty="0">
              <a:solidFill>
                <a:schemeClr val="accent2">
                  <a:lumMod val="75000"/>
                </a:schemeClr>
              </a:solidFill>
              <a:latin typeface="Algerian" pitchFamily="82" charset="0"/>
              <a:cs typeface="Aharoni" pitchFamily="2" charset="-79"/>
            </a:endParaRPr>
          </a:p>
        </p:txBody>
      </p:sp>
    </p:spTree>
  </p:cSld>
  <p:clrMapOvr>
    <a:masterClrMapping/>
  </p:clrMapOvr>
  <p:transition>
    <p:wedg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304800"/>
            <a:ext cx="7498080" cy="1143000"/>
          </a:xfrm>
        </p:spPr>
        <p:txBody>
          <a:bodyPr>
            <a:normAutofit fontScale="90000"/>
          </a:bodyPr>
          <a:lstStyle/>
          <a:p>
            <a:r>
              <a:rPr lang="en-US" dirty="0" err="1" smtClean="0">
                <a:latin typeface="Aharoni" pitchFamily="2" charset="-79"/>
                <a:cs typeface="Aharoni" pitchFamily="2" charset="-79"/>
              </a:rPr>
              <a:t>Diare</a:t>
            </a:r>
            <a:r>
              <a:rPr lang="en-US" dirty="0" smtClean="0">
                <a:latin typeface="Aharoni" pitchFamily="2" charset="-79"/>
                <a:cs typeface="Aharoni" pitchFamily="2" charset="-79"/>
              </a:rPr>
              <a:t> </a:t>
            </a:r>
            <a:r>
              <a:rPr lang="en-US" dirty="0" err="1" smtClean="0">
                <a:latin typeface="Aharoni" pitchFamily="2" charset="-79"/>
                <a:cs typeface="Aharoni" pitchFamily="2" charset="-79"/>
              </a:rPr>
              <a:t>menjadi</a:t>
            </a:r>
            <a:r>
              <a:rPr lang="en-US" dirty="0" smtClean="0">
                <a:latin typeface="Aharoni" pitchFamily="2" charset="-79"/>
                <a:cs typeface="Aharoni" pitchFamily="2" charset="-79"/>
              </a:rPr>
              <a:t> </a:t>
            </a:r>
            <a:r>
              <a:rPr lang="en-US" dirty="0" err="1" smtClean="0">
                <a:latin typeface="Aharoni" pitchFamily="2" charset="-79"/>
                <a:cs typeface="Aharoni" pitchFamily="2" charset="-79"/>
              </a:rPr>
              <a:t>penyebab</a:t>
            </a:r>
            <a:r>
              <a:rPr lang="en-US" dirty="0" smtClean="0">
                <a:latin typeface="Aharoni" pitchFamily="2" charset="-79"/>
                <a:cs typeface="Aharoni" pitchFamily="2" charset="-79"/>
              </a:rPr>
              <a:t> </a:t>
            </a:r>
            <a:r>
              <a:rPr lang="en-US" dirty="0" err="1" smtClean="0">
                <a:latin typeface="Aharoni" pitchFamily="2" charset="-79"/>
                <a:cs typeface="Aharoni" pitchFamily="2" charset="-79"/>
              </a:rPr>
              <a:t>kematian</a:t>
            </a:r>
            <a:endParaRPr lang="en-US" dirty="0">
              <a:latin typeface="Aharoni" pitchFamily="2" charset="-79"/>
              <a:cs typeface="Aharoni" pitchFamily="2" charset="-79"/>
            </a:endParaRPr>
          </a:p>
        </p:txBody>
      </p:sp>
      <p:sp>
        <p:nvSpPr>
          <p:cNvPr id="3" name="Content Placeholder 2"/>
          <p:cNvSpPr>
            <a:spLocks noGrp="1"/>
          </p:cNvSpPr>
          <p:nvPr>
            <p:ph sz="half" idx="1"/>
          </p:nvPr>
        </p:nvSpPr>
        <p:spPr>
          <a:xfrm>
            <a:off x="1435608" y="1676400"/>
            <a:ext cx="7022592" cy="4511040"/>
          </a:xfrm>
        </p:spPr>
        <p:txBody>
          <a:bodyPr>
            <a:normAutofit fontScale="85000" lnSpcReduction="10000"/>
          </a:bodyPr>
          <a:lstStyle/>
          <a:p>
            <a:pPr algn="just">
              <a:buNone/>
            </a:pPr>
            <a:r>
              <a:rPr lang="en-US" sz="4000" dirty="0" smtClean="0">
                <a:latin typeface="Calibri" pitchFamily="34" charset="0"/>
                <a:cs typeface="Calibri" pitchFamily="34" charset="0"/>
              </a:rPr>
              <a:t> 		  </a:t>
            </a:r>
            <a:r>
              <a:rPr lang="en-US" sz="4000" dirty="0" err="1" smtClean="0">
                <a:latin typeface="Calibri" pitchFamily="34" charset="0"/>
                <a:cs typeface="Calibri" pitchFamily="34" charset="0"/>
              </a:rPr>
              <a:t>Saat</a:t>
            </a:r>
            <a:r>
              <a:rPr lang="en-US" sz="4000" dirty="0" smtClean="0">
                <a:latin typeface="Calibri" pitchFamily="34" charset="0"/>
                <a:cs typeface="Calibri" pitchFamily="34" charset="0"/>
              </a:rPr>
              <a:t> </a:t>
            </a:r>
            <a:r>
              <a:rPr lang="en-US" sz="4000" dirty="0" err="1" smtClean="0">
                <a:latin typeface="Calibri" pitchFamily="34" charset="0"/>
                <a:cs typeface="Calibri" pitchFamily="34" charset="0"/>
              </a:rPr>
              <a:t>ini</a:t>
            </a:r>
            <a:r>
              <a:rPr lang="en-US" sz="4000" dirty="0" smtClean="0">
                <a:latin typeface="Calibri" pitchFamily="34" charset="0"/>
                <a:cs typeface="Calibri" pitchFamily="34" charset="0"/>
              </a:rPr>
              <a:t> </a:t>
            </a:r>
            <a:r>
              <a:rPr lang="en-US" sz="4000" dirty="0" err="1" smtClean="0">
                <a:latin typeface="Calibri" pitchFamily="34" charset="0"/>
                <a:cs typeface="Calibri" pitchFamily="34" charset="0"/>
              </a:rPr>
              <a:t>di</a:t>
            </a:r>
            <a:r>
              <a:rPr lang="en-US" sz="4000" dirty="0" smtClean="0">
                <a:latin typeface="Calibri" pitchFamily="34" charset="0"/>
                <a:cs typeface="Calibri" pitchFamily="34" charset="0"/>
              </a:rPr>
              <a:t> </a:t>
            </a:r>
            <a:r>
              <a:rPr lang="en-US" sz="4000" dirty="0" err="1" smtClean="0">
                <a:latin typeface="Calibri" pitchFamily="34" charset="0"/>
                <a:cs typeface="Calibri" pitchFamily="34" charset="0"/>
              </a:rPr>
              <a:t>indonesia</a:t>
            </a:r>
            <a:r>
              <a:rPr lang="en-US" sz="4000" dirty="0" smtClean="0">
                <a:latin typeface="Calibri" pitchFamily="34" charset="0"/>
                <a:cs typeface="Calibri" pitchFamily="34" charset="0"/>
              </a:rPr>
              <a:t>, </a:t>
            </a:r>
            <a:r>
              <a:rPr lang="en-US" sz="4000" dirty="0" err="1" smtClean="0">
                <a:latin typeface="Calibri" pitchFamily="34" charset="0"/>
                <a:cs typeface="Calibri" pitchFamily="34" charset="0"/>
              </a:rPr>
              <a:t>diare</a:t>
            </a:r>
            <a:r>
              <a:rPr lang="en-US" sz="4000" dirty="0" smtClean="0">
                <a:latin typeface="Calibri" pitchFamily="34" charset="0"/>
                <a:cs typeface="Calibri" pitchFamily="34" charset="0"/>
              </a:rPr>
              <a:t> </a:t>
            </a:r>
            <a:r>
              <a:rPr lang="en-US" sz="4000" dirty="0" err="1" smtClean="0">
                <a:latin typeface="Calibri" pitchFamily="34" charset="0"/>
                <a:cs typeface="Calibri" pitchFamily="34" charset="0"/>
              </a:rPr>
              <a:t>termasuk</a:t>
            </a:r>
            <a:r>
              <a:rPr lang="en-US" sz="4000" dirty="0" smtClean="0">
                <a:latin typeface="Calibri" pitchFamily="34" charset="0"/>
                <a:cs typeface="Calibri" pitchFamily="34" charset="0"/>
              </a:rPr>
              <a:t> </a:t>
            </a:r>
            <a:r>
              <a:rPr lang="en-US" sz="4000" dirty="0" err="1" smtClean="0">
                <a:latin typeface="Calibri" pitchFamily="34" charset="0"/>
                <a:cs typeface="Calibri" pitchFamily="34" charset="0"/>
              </a:rPr>
              <a:t>ke</a:t>
            </a:r>
            <a:r>
              <a:rPr lang="en-US" sz="4000" dirty="0" smtClean="0">
                <a:latin typeface="Calibri" pitchFamily="34" charset="0"/>
                <a:cs typeface="Calibri" pitchFamily="34" charset="0"/>
              </a:rPr>
              <a:t> </a:t>
            </a:r>
            <a:r>
              <a:rPr lang="en-US" sz="4000" dirty="0" err="1" smtClean="0">
                <a:latin typeface="Calibri" pitchFamily="34" charset="0"/>
                <a:cs typeface="Calibri" pitchFamily="34" charset="0"/>
              </a:rPr>
              <a:t>dalam</a:t>
            </a:r>
            <a:r>
              <a:rPr lang="en-US" sz="4000" dirty="0" smtClean="0">
                <a:latin typeface="Calibri" pitchFamily="34" charset="0"/>
                <a:cs typeface="Calibri" pitchFamily="34" charset="0"/>
              </a:rPr>
              <a:t> 10 </a:t>
            </a:r>
            <a:r>
              <a:rPr lang="en-US" sz="4000" dirty="0" err="1" smtClean="0">
                <a:latin typeface="Calibri" pitchFamily="34" charset="0"/>
                <a:cs typeface="Calibri" pitchFamily="34" charset="0"/>
              </a:rPr>
              <a:t>penyakit</a:t>
            </a:r>
            <a:r>
              <a:rPr lang="en-US" sz="4000" dirty="0" smtClean="0">
                <a:latin typeface="Calibri" pitchFamily="34" charset="0"/>
                <a:cs typeface="Calibri" pitchFamily="34" charset="0"/>
              </a:rPr>
              <a:t> yang </a:t>
            </a:r>
            <a:r>
              <a:rPr lang="en-US" sz="4000" dirty="0" err="1" smtClean="0">
                <a:latin typeface="Calibri" pitchFamily="34" charset="0"/>
                <a:cs typeface="Calibri" pitchFamily="34" charset="0"/>
              </a:rPr>
              <a:t>sangat</a:t>
            </a:r>
            <a:r>
              <a:rPr lang="en-US" sz="4000" dirty="0" smtClean="0">
                <a:latin typeface="Calibri" pitchFamily="34" charset="0"/>
                <a:cs typeface="Calibri" pitchFamily="34" charset="0"/>
              </a:rPr>
              <a:t> </a:t>
            </a:r>
            <a:r>
              <a:rPr lang="en-US" sz="4000" dirty="0" err="1" smtClean="0">
                <a:latin typeface="Calibri" pitchFamily="34" charset="0"/>
                <a:cs typeface="Calibri" pitchFamily="34" charset="0"/>
              </a:rPr>
              <a:t>rentan</a:t>
            </a:r>
            <a:r>
              <a:rPr lang="en-US" sz="4000" dirty="0" smtClean="0">
                <a:latin typeface="Calibri" pitchFamily="34" charset="0"/>
                <a:cs typeface="Calibri" pitchFamily="34" charset="0"/>
              </a:rPr>
              <a:t> </a:t>
            </a:r>
            <a:r>
              <a:rPr lang="en-US" sz="4000" dirty="0" err="1" smtClean="0">
                <a:latin typeface="Calibri" pitchFamily="34" charset="0"/>
                <a:cs typeface="Calibri" pitchFamily="34" charset="0"/>
              </a:rPr>
              <a:t>menyerang</a:t>
            </a:r>
            <a:r>
              <a:rPr lang="en-US" sz="4000" dirty="0" smtClean="0">
                <a:latin typeface="Calibri" pitchFamily="34" charset="0"/>
                <a:cs typeface="Calibri" pitchFamily="34" charset="0"/>
              </a:rPr>
              <a:t> </a:t>
            </a:r>
            <a:r>
              <a:rPr lang="en-US" sz="4000" dirty="0" err="1" smtClean="0">
                <a:latin typeface="Calibri" pitchFamily="34" charset="0"/>
                <a:cs typeface="Calibri" pitchFamily="34" charset="0"/>
              </a:rPr>
              <a:t>anak</a:t>
            </a:r>
            <a:r>
              <a:rPr lang="en-US" sz="4000" dirty="0" smtClean="0">
                <a:latin typeface="Calibri" pitchFamily="34" charset="0"/>
                <a:cs typeface="Calibri" pitchFamily="34" charset="0"/>
              </a:rPr>
              <a:t> </a:t>
            </a:r>
            <a:r>
              <a:rPr lang="en-US" sz="4000" dirty="0" err="1" smtClean="0">
                <a:latin typeface="Calibri" pitchFamily="34" charset="0"/>
                <a:cs typeface="Calibri" pitchFamily="34" charset="0"/>
              </a:rPr>
              <a:t>anak</a:t>
            </a:r>
            <a:r>
              <a:rPr lang="en-US" sz="4000" dirty="0" smtClean="0">
                <a:latin typeface="Calibri" pitchFamily="34" charset="0"/>
                <a:cs typeface="Calibri" pitchFamily="34" charset="0"/>
              </a:rPr>
              <a:t>.</a:t>
            </a:r>
          </a:p>
          <a:p>
            <a:pPr algn="just">
              <a:buNone/>
            </a:pPr>
            <a:r>
              <a:rPr lang="en-US" sz="4000" dirty="0" smtClean="0">
                <a:latin typeface="Calibri" pitchFamily="34" charset="0"/>
                <a:cs typeface="Calibri" pitchFamily="34" charset="0"/>
              </a:rPr>
              <a:t>		</a:t>
            </a:r>
            <a:r>
              <a:rPr lang="en-US" sz="4000" dirty="0" err="1" smtClean="0">
                <a:latin typeface="Calibri" pitchFamily="34" charset="0"/>
                <a:cs typeface="Calibri" pitchFamily="34" charset="0"/>
              </a:rPr>
              <a:t>Diseluruh</a:t>
            </a:r>
            <a:r>
              <a:rPr lang="en-US" sz="4000" dirty="0" smtClean="0">
                <a:latin typeface="Calibri" pitchFamily="34" charset="0"/>
                <a:cs typeface="Calibri" pitchFamily="34" charset="0"/>
              </a:rPr>
              <a:t> </a:t>
            </a:r>
            <a:r>
              <a:rPr lang="en-US" sz="4000" dirty="0" err="1" smtClean="0">
                <a:latin typeface="Calibri" pitchFamily="34" charset="0"/>
                <a:cs typeface="Calibri" pitchFamily="34" charset="0"/>
              </a:rPr>
              <a:t>dunia</a:t>
            </a:r>
            <a:r>
              <a:rPr lang="en-US" sz="4000" dirty="0" smtClean="0">
                <a:latin typeface="Calibri" pitchFamily="34" charset="0"/>
                <a:cs typeface="Calibri" pitchFamily="34" charset="0"/>
              </a:rPr>
              <a:t> </a:t>
            </a:r>
            <a:r>
              <a:rPr lang="en-US" sz="4000" dirty="0" err="1" smtClean="0">
                <a:latin typeface="Calibri" pitchFamily="34" charset="0"/>
                <a:cs typeface="Calibri" pitchFamily="34" charset="0"/>
              </a:rPr>
              <a:t>sekitar</a:t>
            </a:r>
            <a:r>
              <a:rPr lang="en-US" sz="4000" dirty="0" smtClean="0">
                <a:latin typeface="Calibri" pitchFamily="34" charset="0"/>
                <a:cs typeface="Calibri" pitchFamily="34" charset="0"/>
              </a:rPr>
              <a:t> 2,5 </a:t>
            </a:r>
            <a:r>
              <a:rPr lang="en-US" sz="4000" dirty="0" err="1" smtClean="0">
                <a:latin typeface="Calibri" pitchFamily="34" charset="0"/>
                <a:cs typeface="Calibri" pitchFamily="34" charset="0"/>
              </a:rPr>
              <a:t>juta</a:t>
            </a:r>
            <a:r>
              <a:rPr lang="en-US" sz="4000" dirty="0" smtClean="0">
                <a:latin typeface="Calibri" pitchFamily="34" charset="0"/>
                <a:cs typeface="Calibri" pitchFamily="34" charset="0"/>
              </a:rPr>
              <a:t> </a:t>
            </a:r>
            <a:r>
              <a:rPr lang="en-US" sz="4000" dirty="0" err="1" smtClean="0">
                <a:latin typeface="Calibri" pitchFamily="34" charset="0"/>
                <a:cs typeface="Calibri" pitchFamily="34" charset="0"/>
              </a:rPr>
              <a:t>kasus</a:t>
            </a:r>
            <a:r>
              <a:rPr lang="en-US" sz="4000" dirty="0" smtClean="0">
                <a:latin typeface="Calibri" pitchFamily="34" charset="0"/>
                <a:cs typeface="Calibri" pitchFamily="34" charset="0"/>
              </a:rPr>
              <a:t> </a:t>
            </a:r>
            <a:r>
              <a:rPr lang="en-US" sz="4000" dirty="0" err="1" smtClean="0">
                <a:latin typeface="Calibri" pitchFamily="34" charset="0"/>
                <a:cs typeface="Calibri" pitchFamily="34" charset="0"/>
              </a:rPr>
              <a:t>kematian</a:t>
            </a:r>
            <a:r>
              <a:rPr lang="en-US" sz="4000" dirty="0" smtClean="0">
                <a:latin typeface="Calibri" pitchFamily="34" charset="0"/>
                <a:cs typeface="Calibri" pitchFamily="34" charset="0"/>
              </a:rPr>
              <a:t> </a:t>
            </a:r>
            <a:r>
              <a:rPr lang="en-US" sz="4000" dirty="0" err="1" smtClean="0">
                <a:latin typeface="Calibri" pitchFamily="34" charset="0"/>
                <a:cs typeface="Calibri" pitchFamily="34" charset="0"/>
              </a:rPr>
              <a:t>disebabkan</a:t>
            </a:r>
            <a:r>
              <a:rPr lang="en-US" sz="4000" dirty="0" smtClean="0">
                <a:latin typeface="Calibri" pitchFamily="34" charset="0"/>
                <a:cs typeface="Calibri" pitchFamily="34" charset="0"/>
              </a:rPr>
              <a:t> </a:t>
            </a:r>
            <a:r>
              <a:rPr lang="en-US" sz="4000" dirty="0" err="1" smtClean="0">
                <a:latin typeface="Calibri" pitchFamily="34" charset="0"/>
                <a:cs typeface="Calibri" pitchFamily="34" charset="0"/>
              </a:rPr>
              <a:t>oleh</a:t>
            </a:r>
            <a:r>
              <a:rPr lang="en-US" sz="4000" dirty="0" smtClean="0">
                <a:latin typeface="Calibri" pitchFamily="34" charset="0"/>
                <a:cs typeface="Calibri" pitchFamily="34" charset="0"/>
              </a:rPr>
              <a:t> </a:t>
            </a:r>
            <a:r>
              <a:rPr lang="en-US" sz="4000" dirty="0" err="1" smtClean="0">
                <a:latin typeface="Calibri" pitchFamily="34" charset="0"/>
                <a:cs typeface="Calibri" pitchFamily="34" charset="0"/>
              </a:rPr>
              <a:t>diare,bahkan</a:t>
            </a:r>
            <a:r>
              <a:rPr lang="en-US" sz="4000" dirty="0" smtClean="0">
                <a:latin typeface="Calibri" pitchFamily="34" charset="0"/>
                <a:cs typeface="Calibri" pitchFamily="34" charset="0"/>
              </a:rPr>
              <a:t> </a:t>
            </a:r>
            <a:r>
              <a:rPr lang="en-US" sz="4000" dirty="0" err="1" smtClean="0">
                <a:latin typeface="Calibri" pitchFamily="34" charset="0"/>
                <a:cs typeface="Calibri" pitchFamily="34" charset="0"/>
              </a:rPr>
              <a:t>di</a:t>
            </a:r>
            <a:r>
              <a:rPr lang="en-US" sz="4000" dirty="0" smtClean="0">
                <a:latin typeface="Calibri" pitchFamily="34" charset="0"/>
                <a:cs typeface="Calibri" pitchFamily="34" charset="0"/>
              </a:rPr>
              <a:t> </a:t>
            </a:r>
            <a:r>
              <a:rPr lang="en-US" sz="4000" dirty="0" err="1" smtClean="0">
                <a:latin typeface="Calibri" pitchFamily="34" charset="0"/>
                <a:cs typeface="Calibri" pitchFamily="34" charset="0"/>
              </a:rPr>
              <a:t>indonesia</a:t>
            </a:r>
            <a:r>
              <a:rPr lang="en-US" sz="4000" dirty="0" smtClean="0">
                <a:latin typeface="Calibri" pitchFamily="34" charset="0"/>
                <a:cs typeface="Calibri" pitchFamily="34" charset="0"/>
              </a:rPr>
              <a:t> 42% </a:t>
            </a:r>
            <a:r>
              <a:rPr lang="en-US" sz="4000" dirty="0" err="1" smtClean="0">
                <a:latin typeface="Calibri" pitchFamily="34" charset="0"/>
                <a:cs typeface="Calibri" pitchFamily="34" charset="0"/>
              </a:rPr>
              <a:t>penyebab</a:t>
            </a:r>
            <a:r>
              <a:rPr lang="en-US" sz="4000" dirty="0" smtClean="0">
                <a:latin typeface="Calibri" pitchFamily="34" charset="0"/>
                <a:cs typeface="Calibri" pitchFamily="34" charset="0"/>
              </a:rPr>
              <a:t> </a:t>
            </a:r>
            <a:r>
              <a:rPr lang="en-US" sz="4000" dirty="0" err="1" smtClean="0">
                <a:latin typeface="Calibri" pitchFamily="34" charset="0"/>
                <a:cs typeface="Calibri" pitchFamily="34" charset="0"/>
              </a:rPr>
              <a:t>kematian</a:t>
            </a:r>
            <a:r>
              <a:rPr lang="en-US" sz="4000" dirty="0" smtClean="0">
                <a:latin typeface="Calibri" pitchFamily="34" charset="0"/>
                <a:cs typeface="Calibri" pitchFamily="34" charset="0"/>
              </a:rPr>
              <a:t> </a:t>
            </a:r>
            <a:r>
              <a:rPr lang="en-US" sz="4000" dirty="0" err="1" smtClean="0">
                <a:latin typeface="Calibri" pitchFamily="34" charset="0"/>
                <a:cs typeface="Calibri" pitchFamily="34" charset="0"/>
              </a:rPr>
              <a:t>bayi</a:t>
            </a:r>
            <a:r>
              <a:rPr lang="en-US" sz="4000" dirty="0" smtClean="0">
                <a:latin typeface="Calibri" pitchFamily="34" charset="0"/>
                <a:cs typeface="Calibri" pitchFamily="34" charset="0"/>
              </a:rPr>
              <a:t> </a:t>
            </a:r>
            <a:r>
              <a:rPr lang="en-US" sz="4000" dirty="0" err="1" smtClean="0">
                <a:latin typeface="Calibri" pitchFamily="34" charset="0"/>
                <a:cs typeface="Calibri" pitchFamily="34" charset="0"/>
              </a:rPr>
              <a:t>adalah</a:t>
            </a:r>
            <a:r>
              <a:rPr lang="en-US" sz="4000" dirty="0" smtClean="0">
                <a:latin typeface="Calibri" pitchFamily="34" charset="0"/>
                <a:cs typeface="Calibri" pitchFamily="34" charset="0"/>
              </a:rPr>
              <a:t> </a:t>
            </a:r>
            <a:r>
              <a:rPr lang="en-US" sz="4000" dirty="0" err="1" smtClean="0">
                <a:latin typeface="Calibri" pitchFamily="34" charset="0"/>
                <a:cs typeface="Calibri" pitchFamily="34" charset="0"/>
              </a:rPr>
              <a:t>diare</a:t>
            </a:r>
            <a:r>
              <a:rPr lang="en-US" sz="4000" dirty="0" smtClean="0">
                <a:latin typeface="Calibri" pitchFamily="34" charset="0"/>
                <a:cs typeface="Calibri" pitchFamily="34" charset="0"/>
              </a:rPr>
              <a:t> </a:t>
            </a:r>
            <a:r>
              <a:rPr lang="en-US" sz="4000" dirty="0" err="1" smtClean="0">
                <a:latin typeface="Calibri" pitchFamily="34" charset="0"/>
                <a:cs typeface="Calibri" pitchFamily="34" charset="0"/>
              </a:rPr>
              <a:t>dibandingkan</a:t>
            </a:r>
            <a:r>
              <a:rPr lang="en-US" sz="4000" dirty="0" smtClean="0">
                <a:latin typeface="Calibri" pitchFamily="34" charset="0"/>
                <a:cs typeface="Calibri" pitchFamily="34" charset="0"/>
              </a:rPr>
              <a:t> pneumonia </a:t>
            </a:r>
            <a:r>
              <a:rPr lang="en-US" sz="4000" dirty="0" err="1" smtClean="0">
                <a:latin typeface="Calibri" pitchFamily="34" charset="0"/>
                <a:cs typeface="Calibri" pitchFamily="34" charset="0"/>
              </a:rPr>
              <a:t>sebesar</a:t>
            </a:r>
            <a:r>
              <a:rPr lang="en-US" sz="4000" dirty="0" smtClean="0">
                <a:latin typeface="Calibri" pitchFamily="34" charset="0"/>
                <a:cs typeface="Calibri" pitchFamily="34" charset="0"/>
              </a:rPr>
              <a:t> 24%.</a:t>
            </a:r>
            <a:endParaRPr lang="en-US" sz="4000" dirty="0">
              <a:latin typeface="Calibri" pitchFamily="34" charset="0"/>
              <a:cs typeface="Calibri" pitchFamily="34" charset="0"/>
            </a:endParaRPr>
          </a:p>
        </p:txBody>
      </p:sp>
    </p:spTree>
  </p:cSld>
  <p:clrMapOvr>
    <a:masterClrMapping/>
  </p:clrMapOvr>
  <p:transition>
    <p:pull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Upaya</a:t>
            </a:r>
            <a:r>
              <a:rPr lang="en-US" dirty="0" smtClean="0"/>
              <a:t> </a:t>
            </a:r>
            <a:r>
              <a:rPr lang="en-US" dirty="0" err="1" smtClean="0"/>
              <a:t>menurunkan</a:t>
            </a:r>
            <a:r>
              <a:rPr lang="en-US" dirty="0" smtClean="0"/>
              <a:t> </a:t>
            </a:r>
            <a:r>
              <a:rPr lang="en-US" dirty="0" err="1" smtClean="0"/>
              <a:t>angka</a:t>
            </a:r>
            <a:r>
              <a:rPr lang="en-US" dirty="0" smtClean="0"/>
              <a:t> </a:t>
            </a:r>
            <a:r>
              <a:rPr lang="en-US" dirty="0" err="1" smtClean="0"/>
              <a:t>kematian</a:t>
            </a:r>
            <a:r>
              <a:rPr lang="en-US" dirty="0" smtClean="0"/>
              <a:t> </a:t>
            </a:r>
            <a:r>
              <a:rPr lang="en-US" dirty="0" err="1" smtClean="0"/>
              <a:t>sebab</a:t>
            </a:r>
            <a:r>
              <a:rPr lang="en-US" dirty="0" smtClean="0"/>
              <a:t> </a:t>
            </a:r>
            <a:r>
              <a:rPr lang="en-US" dirty="0" err="1" smtClean="0"/>
              <a:t>diare</a:t>
            </a:r>
            <a:endParaRPr lang="en-US" dirty="0"/>
          </a:p>
        </p:txBody>
      </p:sp>
      <p:sp>
        <p:nvSpPr>
          <p:cNvPr id="3" name="Content Placeholder 2"/>
          <p:cNvSpPr>
            <a:spLocks noGrp="1"/>
          </p:cNvSpPr>
          <p:nvPr>
            <p:ph idx="1"/>
          </p:nvPr>
        </p:nvSpPr>
        <p:spPr/>
        <p:txBody>
          <a:bodyPr/>
          <a:lstStyle/>
          <a:p>
            <a:pPr algn="just"/>
            <a:endParaRPr lang="en-US" dirty="0" smtClean="0"/>
          </a:p>
          <a:p>
            <a:pPr algn="just"/>
            <a:r>
              <a:rPr lang="en-US" dirty="0" err="1" smtClean="0"/>
              <a:t>salah</a:t>
            </a:r>
            <a:r>
              <a:rPr lang="en-US" dirty="0" smtClean="0"/>
              <a:t> </a:t>
            </a:r>
            <a:r>
              <a:rPr lang="en-US" dirty="0" err="1" smtClean="0"/>
              <a:t>satu</a:t>
            </a:r>
            <a:r>
              <a:rPr lang="en-US" dirty="0" smtClean="0"/>
              <a:t> </a:t>
            </a:r>
            <a:r>
              <a:rPr lang="en-US" dirty="0" err="1" smtClean="0"/>
              <a:t>langkah</a:t>
            </a:r>
            <a:r>
              <a:rPr lang="en-US" dirty="0" smtClean="0"/>
              <a:t> yang </a:t>
            </a:r>
            <a:r>
              <a:rPr lang="en-US" dirty="0" err="1" smtClean="0"/>
              <a:t>dapat</a:t>
            </a:r>
            <a:r>
              <a:rPr lang="en-US" dirty="0" smtClean="0"/>
              <a:t> </a:t>
            </a:r>
            <a:r>
              <a:rPr lang="en-US" dirty="0" err="1" smtClean="0"/>
              <a:t>diambil</a:t>
            </a:r>
            <a:r>
              <a:rPr lang="en-US" dirty="0" smtClean="0"/>
              <a:t> </a:t>
            </a:r>
            <a:r>
              <a:rPr lang="en-US" dirty="0" err="1" smtClean="0"/>
              <a:t>dalam</a:t>
            </a:r>
            <a:r>
              <a:rPr lang="en-US" dirty="0" smtClean="0"/>
              <a:t> </a:t>
            </a:r>
            <a:r>
              <a:rPr lang="en-US" dirty="0" err="1" smtClean="0"/>
              <a:t>menurunkan</a:t>
            </a:r>
            <a:r>
              <a:rPr lang="en-US" dirty="0" smtClean="0"/>
              <a:t> </a:t>
            </a:r>
            <a:r>
              <a:rPr lang="en-US" dirty="0" err="1" smtClean="0"/>
              <a:t>angka</a:t>
            </a:r>
            <a:r>
              <a:rPr lang="en-US" dirty="0" smtClean="0"/>
              <a:t> </a:t>
            </a:r>
            <a:r>
              <a:rPr lang="en-US" dirty="0" err="1" smtClean="0"/>
              <a:t>kematian</a:t>
            </a:r>
            <a:r>
              <a:rPr lang="en-US" dirty="0" smtClean="0"/>
              <a:t> </a:t>
            </a:r>
            <a:r>
              <a:rPr lang="en-US" dirty="0" err="1" smtClean="0"/>
              <a:t>akibat</a:t>
            </a:r>
            <a:r>
              <a:rPr lang="en-US" dirty="0" smtClean="0"/>
              <a:t> </a:t>
            </a:r>
            <a:r>
              <a:rPr lang="en-US" dirty="0" err="1" smtClean="0"/>
              <a:t>diare</a:t>
            </a:r>
            <a:r>
              <a:rPr lang="en-US" dirty="0" smtClean="0"/>
              <a:t> </a:t>
            </a:r>
            <a:r>
              <a:rPr lang="en-US" dirty="0" err="1" smtClean="0"/>
              <a:t>adalah</a:t>
            </a:r>
            <a:r>
              <a:rPr lang="en-US" dirty="0" smtClean="0"/>
              <a:t> </a:t>
            </a:r>
            <a:r>
              <a:rPr lang="en-US" dirty="0" err="1" smtClean="0"/>
              <a:t>managemen</a:t>
            </a:r>
            <a:r>
              <a:rPr lang="en-US" dirty="0" smtClean="0"/>
              <a:t> </a:t>
            </a:r>
            <a:r>
              <a:rPr lang="en-US" dirty="0" err="1" smtClean="0"/>
              <a:t>tatalaksana</a:t>
            </a:r>
            <a:r>
              <a:rPr lang="en-US" dirty="0" smtClean="0"/>
              <a:t> </a:t>
            </a:r>
            <a:r>
              <a:rPr lang="en-US" dirty="0" err="1" smtClean="0"/>
              <a:t>diare,namun</a:t>
            </a:r>
            <a:r>
              <a:rPr lang="en-US" dirty="0" smtClean="0"/>
              <a:t> </a:t>
            </a:r>
            <a:r>
              <a:rPr lang="en-US" dirty="0" err="1" smtClean="0"/>
              <a:t>banyak</a:t>
            </a:r>
            <a:r>
              <a:rPr lang="en-US" dirty="0" smtClean="0"/>
              <a:t> </a:t>
            </a:r>
            <a:r>
              <a:rPr lang="en-US" dirty="0" err="1" smtClean="0"/>
              <a:t>rumah</a:t>
            </a:r>
            <a:r>
              <a:rPr lang="en-US" dirty="0" smtClean="0"/>
              <a:t> </a:t>
            </a:r>
            <a:r>
              <a:rPr lang="en-US" dirty="0" err="1" smtClean="0"/>
              <a:t>sakit</a:t>
            </a:r>
            <a:r>
              <a:rPr lang="en-US" dirty="0" smtClean="0"/>
              <a:t> </a:t>
            </a:r>
            <a:r>
              <a:rPr lang="en-US" dirty="0" err="1" smtClean="0"/>
              <a:t>atau</a:t>
            </a:r>
            <a:r>
              <a:rPr lang="en-US" dirty="0" smtClean="0"/>
              <a:t> </a:t>
            </a:r>
            <a:r>
              <a:rPr lang="en-US" dirty="0" err="1" smtClean="0"/>
              <a:t>puskesmas</a:t>
            </a:r>
            <a:r>
              <a:rPr lang="en-US" dirty="0" smtClean="0"/>
              <a:t> yang </a:t>
            </a:r>
            <a:r>
              <a:rPr lang="en-US" dirty="0" err="1" smtClean="0"/>
              <a:t>belum</a:t>
            </a:r>
            <a:r>
              <a:rPr lang="en-US" dirty="0" smtClean="0"/>
              <a:t> optimal </a:t>
            </a:r>
            <a:r>
              <a:rPr lang="en-US" dirty="0" err="1" smtClean="0"/>
              <a:t>dalam</a:t>
            </a:r>
            <a:r>
              <a:rPr lang="en-US" dirty="0" smtClean="0"/>
              <a:t> </a:t>
            </a:r>
            <a:r>
              <a:rPr lang="en-US" dirty="0" err="1" smtClean="0"/>
              <a:t>pelayanan</a:t>
            </a:r>
            <a:r>
              <a:rPr lang="en-US" dirty="0" smtClean="0"/>
              <a:t> </a:t>
            </a:r>
            <a:r>
              <a:rPr lang="en-US" dirty="0" err="1" smtClean="0"/>
              <a:t>kerjanya</a:t>
            </a:r>
            <a:r>
              <a:rPr lang="en-US" dirty="0" smtClean="0"/>
              <a:t> </a:t>
            </a:r>
            <a:r>
              <a:rPr lang="en-US" dirty="0" err="1" smtClean="0"/>
              <a:t>sehingga</a:t>
            </a:r>
            <a:r>
              <a:rPr lang="en-US" dirty="0" smtClean="0"/>
              <a:t> </a:t>
            </a:r>
            <a:r>
              <a:rPr lang="en-US" dirty="0" err="1" smtClean="0"/>
              <a:t>masalah</a:t>
            </a:r>
            <a:r>
              <a:rPr lang="en-US" dirty="0" smtClean="0"/>
              <a:t> </a:t>
            </a:r>
            <a:r>
              <a:rPr lang="en-US" dirty="0" err="1" smtClean="0"/>
              <a:t>belum</a:t>
            </a:r>
            <a:r>
              <a:rPr lang="en-US" dirty="0" smtClean="0"/>
              <a:t> </a:t>
            </a:r>
            <a:r>
              <a:rPr lang="en-US" dirty="0" err="1" smtClean="0"/>
              <a:t>terpecahkan</a:t>
            </a:r>
            <a:r>
              <a:rPr lang="en-US" dirty="0" smtClean="0"/>
              <a:t>.</a:t>
            </a:r>
            <a:endParaRPr lang="en-US" dirty="0"/>
          </a:p>
        </p:txBody>
      </p:sp>
    </p:spTree>
  </p:cSld>
  <p:clrMapOvr>
    <a:masterClrMapping/>
  </p:clrMapOvr>
  <p:transition>
    <p:zoom dir="in"/>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Penerapan</a:t>
            </a:r>
            <a:r>
              <a:rPr lang="en-US" dirty="0" smtClean="0"/>
              <a:t> </a:t>
            </a:r>
            <a:r>
              <a:rPr lang="en-US" dirty="0" err="1" smtClean="0"/>
              <a:t>managemen</a:t>
            </a:r>
            <a:r>
              <a:rPr lang="en-US" dirty="0" smtClean="0"/>
              <a:t> </a:t>
            </a:r>
            <a:r>
              <a:rPr lang="en-US" dirty="0" err="1" smtClean="0"/>
              <a:t>tatalaksana</a:t>
            </a:r>
            <a:r>
              <a:rPr lang="en-US" dirty="0" smtClean="0"/>
              <a:t> </a:t>
            </a:r>
            <a:r>
              <a:rPr lang="en-US" dirty="0" err="1" smtClean="0"/>
              <a:t>diare</a:t>
            </a:r>
            <a:r>
              <a:rPr lang="en-US" dirty="0" smtClean="0"/>
              <a:t> yang </a:t>
            </a:r>
            <a:r>
              <a:rPr lang="en-US" dirty="0" err="1" smtClean="0"/>
              <a:t>tepat</a:t>
            </a:r>
            <a:endParaRPr lang="en-US" dirty="0"/>
          </a:p>
        </p:txBody>
      </p:sp>
      <p:sp>
        <p:nvSpPr>
          <p:cNvPr id="3" name="Content Placeholder 2"/>
          <p:cNvSpPr>
            <a:spLocks noGrp="1"/>
          </p:cNvSpPr>
          <p:nvPr>
            <p:ph idx="1"/>
          </p:nvPr>
        </p:nvSpPr>
        <p:spPr/>
        <p:txBody>
          <a:bodyPr>
            <a:noAutofit/>
          </a:bodyPr>
          <a:lstStyle/>
          <a:p>
            <a:endParaRPr lang="en-US" sz="2800" dirty="0" smtClean="0"/>
          </a:p>
          <a:p>
            <a:r>
              <a:rPr lang="en-US" sz="2800" dirty="0" err="1" smtClean="0"/>
              <a:t>Sejak</a:t>
            </a:r>
            <a:r>
              <a:rPr lang="en-US" sz="2800" dirty="0" smtClean="0"/>
              <a:t> </a:t>
            </a:r>
            <a:r>
              <a:rPr lang="en-US" sz="2800" dirty="0" err="1" smtClean="0"/>
              <a:t>tahun</a:t>
            </a:r>
            <a:r>
              <a:rPr lang="en-US" sz="2800" dirty="0" smtClean="0"/>
              <a:t> 2004, WHO </a:t>
            </a:r>
            <a:r>
              <a:rPr lang="en-US" sz="2800" dirty="0" err="1" smtClean="0"/>
              <a:t>dan</a:t>
            </a:r>
            <a:r>
              <a:rPr lang="en-US" sz="2800" dirty="0" smtClean="0"/>
              <a:t> UNICEF </a:t>
            </a:r>
            <a:r>
              <a:rPr lang="en-US" sz="2800" dirty="0" err="1" smtClean="0"/>
              <a:t>menyusun</a:t>
            </a:r>
            <a:r>
              <a:rPr lang="en-US" sz="2800" dirty="0" smtClean="0"/>
              <a:t> </a:t>
            </a:r>
            <a:r>
              <a:rPr lang="en-US" sz="2800" dirty="0" err="1" smtClean="0"/>
              <a:t>kebijakan</a:t>
            </a:r>
            <a:r>
              <a:rPr lang="en-US" sz="2800" dirty="0" smtClean="0"/>
              <a:t> </a:t>
            </a:r>
            <a:r>
              <a:rPr lang="en-US" sz="2800" dirty="0" err="1" smtClean="0"/>
              <a:t>bersama</a:t>
            </a:r>
            <a:r>
              <a:rPr lang="en-US" sz="2800" dirty="0" smtClean="0"/>
              <a:t> </a:t>
            </a:r>
            <a:r>
              <a:rPr lang="en-US" sz="2800" dirty="0" err="1" smtClean="0"/>
              <a:t>dalam</a:t>
            </a:r>
            <a:r>
              <a:rPr lang="en-US" sz="2800" dirty="0" smtClean="0"/>
              <a:t> </a:t>
            </a:r>
            <a:r>
              <a:rPr lang="en-US" sz="2800" dirty="0" err="1" smtClean="0"/>
              <a:t>pengobatan</a:t>
            </a:r>
            <a:r>
              <a:rPr lang="en-US" sz="2800" dirty="0" smtClean="0"/>
              <a:t> </a:t>
            </a:r>
            <a:r>
              <a:rPr lang="en-US" sz="2800" dirty="0" err="1" smtClean="0"/>
              <a:t>diare</a:t>
            </a:r>
            <a:r>
              <a:rPr lang="en-US" sz="2800" dirty="0" smtClean="0"/>
              <a:t>, </a:t>
            </a:r>
            <a:r>
              <a:rPr lang="en-US" sz="2800" dirty="0" err="1" smtClean="0"/>
              <a:t>yaitu</a:t>
            </a:r>
            <a:r>
              <a:rPr lang="en-US" sz="2800" dirty="0" smtClean="0"/>
              <a:t> </a:t>
            </a:r>
            <a:r>
              <a:rPr lang="en-US" sz="2800" dirty="0" err="1" smtClean="0"/>
              <a:t>dengan</a:t>
            </a:r>
            <a:r>
              <a:rPr lang="en-US" sz="2800" dirty="0" smtClean="0"/>
              <a:t> </a:t>
            </a:r>
            <a:r>
              <a:rPr lang="en-US" sz="2800" dirty="0" err="1" smtClean="0"/>
              <a:t>pemberian</a:t>
            </a:r>
            <a:r>
              <a:rPr lang="en-US" sz="2800" dirty="0" smtClean="0"/>
              <a:t> </a:t>
            </a:r>
            <a:r>
              <a:rPr lang="en-US" sz="2800" dirty="0" err="1" smtClean="0"/>
              <a:t>oralit</a:t>
            </a:r>
            <a:r>
              <a:rPr lang="en-US" sz="2800" dirty="0" smtClean="0"/>
              <a:t> </a:t>
            </a:r>
            <a:r>
              <a:rPr lang="en-US" sz="2800" dirty="0" err="1" smtClean="0"/>
              <a:t>dan</a:t>
            </a:r>
            <a:r>
              <a:rPr lang="en-US" sz="2800" dirty="0" smtClean="0"/>
              <a:t> </a:t>
            </a:r>
            <a:r>
              <a:rPr lang="en-US" sz="2800" dirty="0" err="1" smtClean="0"/>
              <a:t>zink</a:t>
            </a:r>
            <a:r>
              <a:rPr lang="en-US" sz="2800" dirty="0" smtClean="0"/>
              <a:t>. Hal </a:t>
            </a:r>
            <a:r>
              <a:rPr lang="en-US" sz="2800" dirty="0" err="1" smtClean="0"/>
              <a:t>itu</a:t>
            </a:r>
            <a:r>
              <a:rPr lang="en-US" sz="2800" dirty="0" smtClean="0"/>
              <a:t> </a:t>
            </a:r>
            <a:r>
              <a:rPr lang="en-US" sz="2800" dirty="0" err="1" smtClean="0"/>
              <a:t>didasarkan</a:t>
            </a:r>
            <a:r>
              <a:rPr lang="en-US" sz="2800" dirty="0" smtClean="0"/>
              <a:t> </a:t>
            </a:r>
            <a:r>
              <a:rPr lang="en-US" sz="2800" dirty="0" err="1" smtClean="0"/>
              <a:t>pada</a:t>
            </a:r>
            <a:r>
              <a:rPr lang="en-US" sz="2800" dirty="0" smtClean="0"/>
              <a:t> </a:t>
            </a:r>
            <a:r>
              <a:rPr lang="en-US" sz="2800" dirty="0" err="1" smtClean="0"/>
              <a:t>penelitian</a:t>
            </a:r>
            <a:r>
              <a:rPr lang="en-US" sz="2800" dirty="0" smtClean="0"/>
              <a:t> yang </a:t>
            </a:r>
            <a:r>
              <a:rPr lang="en-US" sz="2800" dirty="0" err="1" smtClean="0"/>
              <a:t>sudah</a:t>
            </a:r>
            <a:r>
              <a:rPr lang="en-US" sz="2800" dirty="0" smtClean="0"/>
              <a:t> </a:t>
            </a:r>
            <a:r>
              <a:rPr lang="en-US" sz="2800" dirty="0" err="1" smtClean="0"/>
              <a:t>dilakukan</a:t>
            </a:r>
            <a:r>
              <a:rPr lang="en-US" sz="2800" dirty="0" smtClean="0"/>
              <a:t> </a:t>
            </a:r>
            <a:r>
              <a:rPr lang="en-US" sz="2800" dirty="0" err="1" smtClean="0"/>
              <a:t>selama</a:t>
            </a:r>
            <a:r>
              <a:rPr lang="en-US" sz="2800" dirty="0" smtClean="0"/>
              <a:t> 20 </a:t>
            </a:r>
            <a:r>
              <a:rPr lang="en-US" sz="2800" dirty="0" err="1" smtClean="0"/>
              <a:t>tahun</a:t>
            </a:r>
            <a:r>
              <a:rPr lang="en-US" sz="2800" dirty="0" smtClean="0"/>
              <a:t> yang </a:t>
            </a:r>
            <a:r>
              <a:rPr lang="en-US" sz="2800" dirty="0" err="1" smtClean="0"/>
              <a:t>menunjukan</a:t>
            </a:r>
            <a:r>
              <a:rPr lang="en-US" sz="2800" dirty="0" smtClean="0"/>
              <a:t> </a:t>
            </a:r>
            <a:r>
              <a:rPr lang="en-US" sz="2800" dirty="0" err="1" smtClean="0"/>
              <a:t>bahwa</a:t>
            </a:r>
            <a:r>
              <a:rPr lang="en-US" sz="2800" dirty="0" smtClean="0"/>
              <a:t> </a:t>
            </a:r>
            <a:r>
              <a:rPr lang="en-US" sz="2800" dirty="0" err="1" smtClean="0"/>
              <a:t>pengobatan</a:t>
            </a:r>
            <a:r>
              <a:rPr lang="en-US" sz="2800" dirty="0" smtClean="0"/>
              <a:t> </a:t>
            </a:r>
            <a:r>
              <a:rPr lang="en-US" sz="2800" dirty="0" err="1" smtClean="0"/>
              <a:t>diare</a:t>
            </a:r>
            <a:r>
              <a:rPr lang="en-US" sz="2800" dirty="0" smtClean="0"/>
              <a:t> </a:t>
            </a:r>
            <a:r>
              <a:rPr lang="en-US" sz="2800" dirty="0" err="1" smtClean="0"/>
              <a:t>dengan</a:t>
            </a:r>
            <a:r>
              <a:rPr lang="en-US" sz="2800" dirty="0" smtClean="0"/>
              <a:t> </a:t>
            </a:r>
            <a:r>
              <a:rPr lang="en-US" sz="2800" dirty="0" err="1" smtClean="0"/>
              <a:t>oralit</a:t>
            </a:r>
            <a:r>
              <a:rPr lang="en-US" sz="2800" dirty="0" smtClean="0"/>
              <a:t> </a:t>
            </a:r>
            <a:r>
              <a:rPr lang="en-US" sz="2800" dirty="0" err="1" smtClean="0"/>
              <a:t>disertai</a:t>
            </a:r>
            <a:r>
              <a:rPr lang="en-US" sz="2800" dirty="0" smtClean="0"/>
              <a:t> </a:t>
            </a:r>
            <a:r>
              <a:rPr lang="en-US" sz="2800" dirty="0" err="1" smtClean="0"/>
              <a:t>zink</a:t>
            </a:r>
            <a:r>
              <a:rPr lang="en-US" sz="2800" dirty="0" smtClean="0"/>
              <a:t> </a:t>
            </a:r>
            <a:r>
              <a:rPr lang="en-US" sz="2800" dirty="0" err="1" smtClean="0"/>
              <a:t>efektif</a:t>
            </a:r>
            <a:r>
              <a:rPr lang="en-US" sz="2800" dirty="0" smtClean="0"/>
              <a:t> </a:t>
            </a:r>
            <a:r>
              <a:rPr lang="en-US" sz="2800" dirty="0" err="1" smtClean="0"/>
              <a:t>dan</a:t>
            </a:r>
            <a:r>
              <a:rPr lang="en-US" sz="2800" dirty="0" smtClean="0"/>
              <a:t> </a:t>
            </a:r>
            <a:r>
              <a:rPr lang="en-US" sz="2800" dirty="0" err="1" smtClean="0"/>
              <a:t>terbukti</a:t>
            </a:r>
            <a:r>
              <a:rPr lang="en-US" sz="2800" dirty="0" smtClean="0"/>
              <a:t> </a:t>
            </a:r>
            <a:r>
              <a:rPr lang="en-US" sz="2800" dirty="0" err="1" smtClean="0"/>
              <a:t>menurunkan</a:t>
            </a:r>
            <a:r>
              <a:rPr lang="en-US" sz="2800" dirty="0" smtClean="0"/>
              <a:t> </a:t>
            </a:r>
            <a:r>
              <a:rPr lang="en-US" sz="2800" dirty="0" err="1" smtClean="0"/>
              <a:t>angka</a:t>
            </a:r>
            <a:r>
              <a:rPr lang="en-US" sz="2800" dirty="0" smtClean="0"/>
              <a:t> </a:t>
            </a:r>
            <a:r>
              <a:rPr lang="en-US" sz="2800" dirty="0" err="1" smtClean="0"/>
              <a:t>kematian</a:t>
            </a:r>
            <a:r>
              <a:rPr lang="en-US" sz="2800" dirty="0" smtClean="0"/>
              <a:t> </a:t>
            </a:r>
            <a:r>
              <a:rPr lang="en-US" sz="2800" dirty="0" err="1" smtClean="0"/>
              <a:t>pada</a:t>
            </a:r>
            <a:r>
              <a:rPr lang="en-US" sz="2800" dirty="0" smtClean="0"/>
              <a:t> </a:t>
            </a:r>
            <a:r>
              <a:rPr lang="en-US" sz="2800" dirty="0" err="1" smtClean="0"/>
              <a:t>anak</a:t>
            </a:r>
            <a:r>
              <a:rPr lang="en-US" sz="2800" dirty="0" smtClean="0"/>
              <a:t> </a:t>
            </a:r>
            <a:r>
              <a:rPr lang="en-US" sz="2800" dirty="0" err="1" smtClean="0"/>
              <a:t>sampai</a:t>
            </a:r>
            <a:r>
              <a:rPr lang="en-US" sz="2800" dirty="0" smtClean="0"/>
              <a:t> </a:t>
            </a:r>
            <a:r>
              <a:rPr lang="en-US" sz="2800" dirty="0" err="1" smtClean="0"/>
              <a:t>dengan</a:t>
            </a:r>
            <a:r>
              <a:rPr lang="en-US" sz="2800" dirty="0" smtClean="0"/>
              <a:t> 40%.</a:t>
            </a:r>
            <a:endParaRPr lang="en-US" sz="2800" dirty="0"/>
          </a:p>
        </p:txBody>
      </p:sp>
    </p:spTree>
  </p:cSld>
  <p:clrMapOvr>
    <a:masterClrMapping/>
  </p:clrMapOvr>
  <p:transition>
    <p:pull dir="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4114800" cy="4876800"/>
          </a:xfrm>
        </p:spPr>
        <p:txBody>
          <a:bodyPr/>
          <a:lstStyle/>
          <a:p>
            <a:r>
              <a:rPr lang="en-US" sz="2000" b="0" dirty="0" err="1" smtClean="0">
                <a:solidFill>
                  <a:schemeClr val="tx1"/>
                </a:solidFill>
              </a:rPr>
              <a:t>Tatalaksana</a:t>
            </a:r>
            <a:r>
              <a:rPr lang="en-US" sz="2000" b="0" dirty="0" smtClean="0">
                <a:solidFill>
                  <a:schemeClr val="tx1"/>
                </a:solidFill>
              </a:rPr>
              <a:t> </a:t>
            </a:r>
            <a:r>
              <a:rPr lang="en-US" sz="2000" b="0" dirty="0" smtClean="0">
                <a:solidFill>
                  <a:schemeClr val="tx1"/>
                </a:solidFill>
              </a:rPr>
              <a:t>management </a:t>
            </a:r>
            <a:r>
              <a:rPr lang="en-US" sz="2000" b="0" dirty="0" err="1" smtClean="0">
                <a:solidFill>
                  <a:schemeClr val="tx1"/>
                </a:solidFill>
              </a:rPr>
              <a:t>diare</a:t>
            </a:r>
            <a:r>
              <a:rPr lang="en-US" sz="2000" b="0" dirty="0" smtClean="0">
                <a:solidFill>
                  <a:schemeClr val="tx1"/>
                </a:solidFill>
              </a:rPr>
              <a:t> </a:t>
            </a:r>
            <a:r>
              <a:rPr lang="en-US" sz="2000" b="0" dirty="0" err="1" smtClean="0">
                <a:solidFill>
                  <a:schemeClr val="tx1"/>
                </a:solidFill>
              </a:rPr>
              <a:t>sudah</a:t>
            </a:r>
            <a:r>
              <a:rPr lang="en-US" sz="2000" b="0" dirty="0" smtClean="0">
                <a:solidFill>
                  <a:schemeClr val="tx1"/>
                </a:solidFill>
              </a:rPr>
              <a:t> </a:t>
            </a:r>
            <a:r>
              <a:rPr lang="en-US" sz="2000" b="0" dirty="0" err="1" smtClean="0">
                <a:solidFill>
                  <a:schemeClr val="tx1"/>
                </a:solidFill>
              </a:rPr>
              <a:t>ditetapkan</a:t>
            </a:r>
            <a:r>
              <a:rPr lang="en-US" sz="2000" b="0" dirty="0" smtClean="0">
                <a:solidFill>
                  <a:schemeClr val="tx1"/>
                </a:solidFill>
              </a:rPr>
              <a:t/>
            </a:r>
            <a:br>
              <a:rPr lang="en-US" sz="2000" b="0" dirty="0" smtClean="0">
                <a:solidFill>
                  <a:schemeClr val="tx1"/>
                </a:solidFill>
              </a:rPr>
            </a:br>
            <a:r>
              <a:rPr lang="en-US" sz="2000" b="0" dirty="0" err="1" smtClean="0">
                <a:solidFill>
                  <a:schemeClr val="tx1"/>
                </a:solidFill>
              </a:rPr>
              <a:t>di</a:t>
            </a:r>
            <a:r>
              <a:rPr lang="en-US" sz="2000" b="0" dirty="0" smtClean="0">
                <a:solidFill>
                  <a:schemeClr val="tx1"/>
                </a:solidFill>
              </a:rPr>
              <a:t> </a:t>
            </a:r>
            <a:r>
              <a:rPr lang="en-US" sz="2000" b="0" dirty="0" err="1" smtClean="0">
                <a:solidFill>
                  <a:schemeClr val="tx1"/>
                </a:solidFill>
              </a:rPr>
              <a:t>buku</a:t>
            </a:r>
            <a:r>
              <a:rPr lang="en-US" sz="2000" b="0" dirty="0" smtClean="0">
                <a:solidFill>
                  <a:schemeClr val="tx1"/>
                </a:solidFill>
              </a:rPr>
              <a:t> </a:t>
            </a:r>
            <a:r>
              <a:rPr lang="en-US" sz="2000" b="0" dirty="0" err="1" smtClean="0">
                <a:solidFill>
                  <a:schemeClr val="tx1"/>
                </a:solidFill>
              </a:rPr>
              <a:t>pedoman</a:t>
            </a:r>
            <a:r>
              <a:rPr lang="en-US" sz="2000" b="0" dirty="0" smtClean="0">
                <a:solidFill>
                  <a:schemeClr val="tx1"/>
                </a:solidFill>
              </a:rPr>
              <a:t> </a:t>
            </a:r>
            <a:r>
              <a:rPr lang="en-US" sz="2000" b="0" dirty="0" err="1" smtClean="0">
                <a:solidFill>
                  <a:schemeClr val="tx1"/>
                </a:solidFill>
              </a:rPr>
              <a:t>atau</a:t>
            </a:r>
            <a:r>
              <a:rPr lang="en-US" sz="2000" b="0" dirty="0" smtClean="0">
                <a:solidFill>
                  <a:schemeClr val="tx1"/>
                </a:solidFill>
              </a:rPr>
              <a:t> yang </a:t>
            </a:r>
            <a:r>
              <a:rPr lang="en-US" sz="2000" b="0" dirty="0" err="1" smtClean="0">
                <a:solidFill>
                  <a:schemeClr val="tx1"/>
                </a:solidFill>
              </a:rPr>
              <a:t>sering</a:t>
            </a:r>
            <a:r>
              <a:rPr lang="en-US" sz="2000" b="0" dirty="0" smtClean="0">
                <a:solidFill>
                  <a:schemeClr val="tx1"/>
                </a:solidFill>
              </a:rPr>
              <a:t> </a:t>
            </a:r>
            <a:r>
              <a:rPr lang="en-US" sz="2000" b="0" dirty="0" err="1" smtClean="0">
                <a:solidFill>
                  <a:schemeClr val="tx1"/>
                </a:solidFill>
              </a:rPr>
              <a:t>dikenal</a:t>
            </a:r>
            <a:r>
              <a:rPr lang="en-US" sz="2000" b="0" dirty="0" smtClean="0">
                <a:solidFill>
                  <a:schemeClr val="tx1"/>
                </a:solidFill>
              </a:rPr>
              <a:t> </a:t>
            </a:r>
            <a:r>
              <a:rPr lang="en-US" sz="2000" b="0" dirty="0" err="1" smtClean="0">
                <a:solidFill>
                  <a:schemeClr val="tx1"/>
                </a:solidFill>
              </a:rPr>
              <a:t>dengan</a:t>
            </a:r>
            <a:r>
              <a:rPr lang="en-US" sz="2000" b="0" dirty="0" smtClean="0">
                <a:solidFill>
                  <a:schemeClr val="tx1"/>
                </a:solidFill>
              </a:rPr>
              <a:t/>
            </a:r>
            <a:br>
              <a:rPr lang="en-US" sz="2000" b="0" dirty="0" smtClean="0">
                <a:solidFill>
                  <a:schemeClr val="tx1"/>
                </a:solidFill>
              </a:rPr>
            </a:br>
            <a:r>
              <a:rPr lang="en-US" sz="2000" b="0" dirty="0" err="1" smtClean="0">
                <a:solidFill>
                  <a:schemeClr val="tx1"/>
                </a:solidFill>
              </a:rPr>
              <a:t>buku</a:t>
            </a:r>
            <a:r>
              <a:rPr lang="en-US" sz="2000" b="0" dirty="0" smtClean="0">
                <a:solidFill>
                  <a:schemeClr val="tx1"/>
                </a:solidFill>
              </a:rPr>
              <a:t> </a:t>
            </a:r>
            <a:r>
              <a:rPr lang="en-US" sz="2000" b="0" dirty="0" err="1" smtClean="0">
                <a:solidFill>
                  <a:schemeClr val="tx1"/>
                </a:solidFill>
              </a:rPr>
              <a:t>saku</a:t>
            </a:r>
            <a:r>
              <a:rPr lang="en-US" sz="2000" b="0" dirty="0" smtClean="0">
                <a:solidFill>
                  <a:schemeClr val="tx1"/>
                </a:solidFill>
              </a:rPr>
              <a:t> </a:t>
            </a:r>
            <a:r>
              <a:rPr lang="en-US" sz="2000" b="0" dirty="0" err="1" smtClean="0">
                <a:solidFill>
                  <a:schemeClr val="tx1"/>
                </a:solidFill>
              </a:rPr>
              <a:t>biru</a:t>
            </a:r>
            <a:r>
              <a:rPr lang="en-US" sz="2000" b="0" dirty="0" smtClean="0">
                <a:solidFill>
                  <a:schemeClr val="tx1"/>
                </a:solidFill>
              </a:rPr>
              <a:t>. </a:t>
            </a:r>
            <a:r>
              <a:rPr lang="en-US" sz="2000" b="0" dirty="0" err="1" smtClean="0">
                <a:solidFill>
                  <a:schemeClr val="tx1"/>
                </a:solidFill>
              </a:rPr>
              <a:t>Salah</a:t>
            </a:r>
            <a:r>
              <a:rPr lang="en-US" sz="2000" b="0" dirty="0" smtClean="0">
                <a:solidFill>
                  <a:schemeClr val="tx1"/>
                </a:solidFill>
              </a:rPr>
              <a:t> </a:t>
            </a:r>
            <a:r>
              <a:rPr lang="en-US" sz="2000" b="0" dirty="0" err="1" smtClean="0">
                <a:solidFill>
                  <a:schemeClr val="tx1"/>
                </a:solidFill>
              </a:rPr>
              <a:t>satu</a:t>
            </a:r>
            <a:r>
              <a:rPr lang="en-US" sz="2000" b="0" dirty="0" smtClean="0">
                <a:solidFill>
                  <a:schemeClr val="tx1"/>
                </a:solidFill>
              </a:rPr>
              <a:t> </a:t>
            </a:r>
            <a:r>
              <a:rPr lang="en-US" sz="2000" b="0" dirty="0" err="1" smtClean="0">
                <a:solidFill>
                  <a:schemeClr val="tx1"/>
                </a:solidFill>
              </a:rPr>
              <a:t>tatalaksana</a:t>
            </a:r>
            <a:r>
              <a:rPr lang="en-US" sz="2000" b="0" dirty="0" smtClean="0">
                <a:solidFill>
                  <a:schemeClr val="tx1"/>
                </a:solidFill>
              </a:rPr>
              <a:t> yang</a:t>
            </a:r>
            <a:br>
              <a:rPr lang="en-US" sz="2000" b="0" dirty="0" smtClean="0">
                <a:solidFill>
                  <a:schemeClr val="tx1"/>
                </a:solidFill>
              </a:rPr>
            </a:br>
            <a:r>
              <a:rPr lang="en-US" sz="2000" b="0" dirty="0" err="1" smtClean="0">
                <a:solidFill>
                  <a:schemeClr val="tx1"/>
                </a:solidFill>
              </a:rPr>
              <a:t>ditetukan</a:t>
            </a:r>
            <a:r>
              <a:rPr lang="en-US" sz="2000" b="0" dirty="0" smtClean="0">
                <a:solidFill>
                  <a:schemeClr val="tx1"/>
                </a:solidFill>
              </a:rPr>
              <a:t> </a:t>
            </a:r>
            <a:r>
              <a:rPr lang="en-US" sz="2000" b="0" dirty="0" err="1" smtClean="0">
                <a:solidFill>
                  <a:schemeClr val="tx1"/>
                </a:solidFill>
              </a:rPr>
              <a:t>pada</a:t>
            </a:r>
            <a:r>
              <a:rPr lang="en-US" sz="2000" b="0" dirty="0" smtClean="0">
                <a:solidFill>
                  <a:schemeClr val="tx1"/>
                </a:solidFill>
              </a:rPr>
              <a:t> </a:t>
            </a:r>
            <a:r>
              <a:rPr lang="en-US" sz="2000" b="0" dirty="0" err="1" smtClean="0">
                <a:solidFill>
                  <a:schemeClr val="tx1"/>
                </a:solidFill>
              </a:rPr>
              <a:t>buku</a:t>
            </a:r>
            <a:r>
              <a:rPr lang="en-US" sz="2000" b="0" dirty="0" smtClean="0">
                <a:solidFill>
                  <a:schemeClr val="tx1"/>
                </a:solidFill>
              </a:rPr>
              <a:t> </a:t>
            </a:r>
            <a:r>
              <a:rPr lang="en-US" sz="2000" b="0" dirty="0" err="1" smtClean="0">
                <a:solidFill>
                  <a:schemeClr val="tx1"/>
                </a:solidFill>
              </a:rPr>
              <a:t>tersebut</a:t>
            </a:r>
            <a:r>
              <a:rPr lang="en-US" sz="2000" b="0" dirty="0" smtClean="0">
                <a:solidFill>
                  <a:schemeClr val="tx1"/>
                </a:solidFill>
              </a:rPr>
              <a:t> </a:t>
            </a:r>
            <a:r>
              <a:rPr lang="en-US" sz="2000" b="0" dirty="0" err="1" smtClean="0">
                <a:solidFill>
                  <a:schemeClr val="tx1"/>
                </a:solidFill>
              </a:rPr>
              <a:t>adalah</a:t>
            </a:r>
            <a:r>
              <a:rPr lang="en-US" sz="2000" b="0" dirty="0" smtClean="0">
                <a:solidFill>
                  <a:schemeClr val="tx1"/>
                </a:solidFill>
              </a:rPr>
              <a:t> </a:t>
            </a:r>
            <a:r>
              <a:rPr lang="en-US" sz="2000" b="0" dirty="0" err="1" smtClean="0">
                <a:solidFill>
                  <a:schemeClr val="tx1"/>
                </a:solidFill>
              </a:rPr>
              <a:t>pemberian</a:t>
            </a:r>
            <a:r>
              <a:rPr lang="en-US" sz="2000" b="0" dirty="0" smtClean="0">
                <a:solidFill>
                  <a:schemeClr val="tx1"/>
                </a:solidFill>
              </a:rPr>
              <a:t/>
            </a:r>
            <a:br>
              <a:rPr lang="en-US" sz="2000" b="0" dirty="0" smtClean="0">
                <a:solidFill>
                  <a:schemeClr val="tx1"/>
                </a:solidFill>
              </a:rPr>
            </a:br>
            <a:r>
              <a:rPr lang="en-US" sz="2000" b="0" dirty="0" smtClean="0">
                <a:solidFill>
                  <a:schemeClr val="tx1"/>
                </a:solidFill>
              </a:rPr>
              <a:t>Zinc. </a:t>
            </a:r>
            <a:r>
              <a:rPr lang="en-US" sz="2000" b="0" dirty="0" err="1" smtClean="0">
                <a:solidFill>
                  <a:schemeClr val="tx1"/>
                </a:solidFill>
              </a:rPr>
              <a:t>Pemberian</a:t>
            </a:r>
            <a:r>
              <a:rPr lang="en-US" sz="2000" b="0" dirty="0" smtClean="0">
                <a:solidFill>
                  <a:schemeClr val="tx1"/>
                </a:solidFill>
              </a:rPr>
              <a:t> Zinc </a:t>
            </a:r>
            <a:r>
              <a:rPr lang="en-US" sz="2000" b="0" dirty="0" err="1" smtClean="0">
                <a:solidFill>
                  <a:schemeClr val="tx1"/>
                </a:solidFill>
              </a:rPr>
              <a:t>terbukti</a:t>
            </a:r>
            <a:r>
              <a:rPr lang="en-US" sz="2000" b="0" dirty="0" smtClean="0">
                <a:solidFill>
                  <a:schemeClr val="tx1"/>
                </a:solidFill>
              </a:rPr>
              <a:t> </a:t>
            </a:r>
            <a:r>
              <a:rPr lang="en-US" sz="2000" b="0" dirty="0" err="1" smtClean="0">
                <a:solidFill>
                  <a:schemeClr val="tx1"/>
                </a:solidFill>
              </a:rPr>
              <a:t>dapat</a:t>
            </a:r>
            <a:r>
              <a:rPr lang="en-US" sz="2000" b="0" dirty="0" smtClean="0">
                <a:solidFill>
                  <a:schemeClr val="tx1"/>
                </a:solidFill>
              </a:rPr>
              <a:t> </a:t>
            </a:r>
            <a:r>
              <a:rPr lang="en-US" sz="2000" b="0" dirty="0" err="1" smtClean="0">
                <a:solidFill>
                  <a:schemeClr val="tx1"/>
                </a:solidFill>
              </a:rPr>
              <a:t>mempercepatwaktu</a:t>
            </a:r>
            <a:r>
              <a:rPr lang="en-US" sz="2000" b="0" dirty="0" smtClean="0">
                <a:solidFill>
                  <a:schemeClr val="tx1"/>
                </a:solidFill>
              </a:rPr>
              <a:t> </a:t>
            </a:r>
            <a:r>
              <a:rPr lang="en-US" sz="2000" b="0" dirty="0" err="1" smtClean="0">
                <a:solidFill>
                  <a:schemeClr val="tx1"/>
                </a:solidFill>
              </a:rPr>
              <a:t>sembuh</a:t>
            </a:r>
            <a:r>
              <a:rPr lang="en-US" sz="2000" b="0" dirty="0" smtClean="0">
                <a:solidFill>
                  <a:schemeClr val="tx1"/>
                </a:solidFill>
              </a:rPr>
              <a:t> </a:t>
            </a:r>
            <a:r>
              <a:rPr lang="en-US" sz="2000" b="0" dirty="0" err="1" smtClean="0">
                <a:solidFill>
                  <a:schemeClr val="tx1"/>
                </a:solidFill>
              </a:rPr>
              <a:t>diare</a:t>
            </a:r>
            <a:r>
              <a:rPr lang="en-US" sz="2000" b="0" dirty="0" smtClean="0">
                <a:solidFill>
                  <a:schemeClr val="tx1"/>
                </a:solidFill>
              </a:rPr>
              <a:t>. </a:t>
            </a:r>
            <a:r>
              <a:rPr lang="en-US" sz="2000" b="0" dirty="0" err="1" smtClean="0">
                <a:solidFill>
                  <a:schemeClr val="tx1"/>
                </a:solidFill>
              </a:rPr>
              <a:t>Namun</a:t>
            </a:r>
            <a:r>
              <a:rPr lang="en-US" sz="2000" b="0" dirty="0" smtClean="0">
                <a:solidFill>
                  <a:schemeClr val="tx1"/>
                </a:solidFill>
              </a:rPr>
              <a:t> </a:t>
            </a:r>
            <a:r>
              <a:rPr lang="en-US" sz="2000" b="0" dirty="0" err="1" smtClean="0">
                <a:solidFill>
                  <a:schemeClr val="tx1"/>
                </a:solidFill>
              </a:rPr>
              <a:t>pada</a:t>
            </a:r>
            <a:r>
              <a:rPr lang="en-US" sz="2000" b="0" dirty="0" smtClean="0">
                <a:solidFill>
                  <a:schemeClr val="tx1"/>
                </a:solidFill>
              </a:rPr>
              <a:t> </a:t>
            </a:r>
            <a:r>
              <a:rPr lang="en-US" sz="2000" b="0" dirty="0" err="1" smtClean="0">
                <a:solidFill>
                  <a:schemeClr val="tx1"/>
                </a:solidFill>
              </a:rPr>
              <a:t>kenyataannya</a:t>
            </a:r>
            <a:r>
              <a:rPr lang="en-US" sz="2000" b="0" dirty="0" smtClean="0">
                <a:solidFill>
                  <a:schemeClr val="tx1"/>
                </a:solidFill>
              </a:rPr>
              <a:t/>
            </a:r>
            <a:br>
              <a:rPr lang="en-US" sz="2000" b="0" dirty="0" smtClean="0">
                <a:solidFill>
                  <a:schemeClr val="tx1"/>
                </a:solidFill>
              </a:rPr>
            </a:br>
            <a:r>
              <a:rPr lang="en-US" sz="2000" b="0" dirty="0" err="1" smtClean="0">
                <a:solidFill>
                  <a:schemeClr val="tx1"/>
                </a:solidFill>
              </a:rPr>
              <a:t>tidak</a:t>
            </a:r>
            <a:r>
              <a:rPr lang="en-US" sz="2000" b="0" dirty="0" smtClean="0">
                <a:solidFill>
                  <a:schemeClr val="tx1"/>
                </a:solidFill>
              </a:rPr>
              <a:t> </a:t>
            </a:r>
            <a:r>
              <a:rPr lang="en-US" sz="2000" b="0" dirty="0" err="1" smtClean="0">
                <a:solidFill>
                  <a:schemeClr val="tx1"/>
                </a:solidFill>
              </a:rPr>
              <a:t>semua</a:t>
            </a:r>
            <a:r>
              <a:rPr lang="en-US" sz="2000" b="0" dirty="0" smtClean="0">
                <a:solidFill>
                  <a:schemeClr val="tx1"/>
                </a:solidFill>
              </a:rPr>
              <a:t> </a:t>
            </a:r>
            <a:r>
              <a:rPr lang="en-US" sz="2000" b="0" dirty="0" err="1" smtClean="0">
                <a:solidFill>
                  <a:schemeClr val="tx1"/>
                </a:solidFill>
              </a:rPr>
              <a:t>pelayanan</a:t>
            </a:r>
            <a:r>
              <a:rPr lang="en-US" sz="2000" b="0" dirty="0" smtClean="0">
                <a:solidFill>
                  <a:schemeClr val="tx1"/>
                </a:solidFill>
              </a:rPr>
              <a:t> </a:t>
            </a:r>
            <a:r>
              <a:rPr lang="en-US" sz="2000" b="0" dirty="0" err="1" smtClean="0">
                <a:solidFill>
                  <a:schemeClr val="tx1"/>
                </a:solidFill>
              </a:rPr>
              <a:t>kesehatan</a:t>
            </a:r>
            <a:r>
              <a:rPr lang="en-US" sz="2000" b="0" dirty="0" smtClean="0">
                <a:solidFill>
                  <a:schemeClr val="tx1"/>
                </a:solidFill>
              </a:rPr>
              <a:t> </a:t>
            </a:r>
            <a:r>
              <a:rPr lang="en-US" sz="2000" b="0" dirty="0" err="1" smtClean="0">
                <a:solidFill>
                  <a:schemeClr val="tx1"/>
                </a:solidFill>
              </a:rPr>
              <a:t>melakukan</a:t>
            </a:r>
            <a:r>
              <a:rPr lang="en-US" sz="2000" b="0" dirty="0" smtClean="0">
                <a:solidFill>
                  <a:schemeClr val="tx1"/>
                </a:solidFill>
              </a:rPr>
              <a:t/>
            </a:r>
            <a:br>
              <a:rPr lang="en-US" sz="2000" b="0" dirty="0" smtClean="0">
                <a:solidFill>
                  <a:schemeClr val="tx1"/>
                </a:solidFill>
              </a:rPr>
            </a:br>
            <a:r>
              <a:rPr lang="en-US" sz="2000" b="0" dirty="0" err="1" smtClean="0">
                <a:solidFill>
                  <a:schemeClr val="tx1"/>
                </a:solidFill>
              </a:rPr>
              <a:t>tatalaksana</a:t>
            </a:r>
            <a:r>
              <a:rPr lang="en-US" sz="2000" b="0" dirty="0" smtClean="0">
                <a:solidFill>
                  <a:schemeClr val="tx1"/>
                </a:solidFill>
              </a:rPr>
              <a:t> </a:t>
            </a:r>
            <a:r>
              <a:rPr lang="en-US" sz="2000" b="0" dirty="0" err="1" smtClean="0">
                <a:solidFill>
                  <a:schemeClr val="tx1"/>
                </a:solidFill>
              </a:rPr>
              <a:t>diare</a:t>
            </a:r>
            <a:r>
              <a:rPr lang="en-US" sz="2000" b="0" dirty="0" smtClean="0">
                <a:solidFill>
                  <a:schemeClr val="tx1"/>
                </a:solidFill>
              </a:rPr>
              <a:t> </a:t>
            </a:r>
            <a:r>
              <a:rPr lang="en-US" sz="2000" b="0" dirty="0" err="1" smtClean="0">
                <a:solidFill>
                  <a:schemeClr val="tx1"/>
                </a:solidFill>
              </a:rPr>
              <a:t>sesuai</a:t>
            </a:r>
            <a:r>
              <a:rPr lang="en-US" sz="2000" b="0" dirty="0" smtClean="0">
                <a:solidFill>
                  <a:schemeClr val="tx1"/>
                </a:solidFill>
              </a:rPr>
              <a:t> </a:t>
            </a:r>
            <a:r>
              <a:rPr lang="en-US" sz="2000" b="0" dirty="0" err="1" smtClean="0">
                <a:solidFill>
                  <a:schemeClr val="tx1"/>
                </a:solidFill>
              </a:rPr>
              <a:t>dengan</a:t>
            </a:r>
            <a:r>
              <a:rPr lang="en-US" sz="2000" b="0" dirty="0" smtClean="0">
                <a:solidFill>
                  <a:schemeClr val="tx1"/>
                </a:solidFill>
              </a:rPr>
              <a:t> </a:t>
            </a:r>
            <a:r>
              <a:rPr lang="en-US" sz="2000" b="0" dirty="0" err="1" smtClean="0">
                <a:solidFill>
                  <a:schemeClr val="tx1"/>
                </a:solidFill>
              </a:rPr>
              <a:t>pedoman</a:t>
            </a:r>
            <a:r>
              <a:rPr lang="en-US" sz="2000" b="0" dirty="0" smtClean="0">
                <a:solidFill>
                  <a:schemeClr val="tx1"/>
                </a:solidFill>
              </a:rPr>
              <a:t> yang</a:t>
            </a:r>
            <a:br>
              <a:rPr lang="en-US" sz="2000" b="0" dirty="0" smtClean="0">
                <a:solidFill>
                  <a:schemeClr val="tx1"/>
                </a:solidFill>
              </a:rPr>
            </a:br>
            <a:r>
              <a:rPr lang="en-US" sz="2000" b="0" dirty="0" err="1" smtClean="0">
                <a:solidFill>
                  <a:schemeClr val="tx1"/>
                </a:solidFill>
              </a:rPr>
              <a:t>sudah</a:t>
            </a:r>
            <a:r>
              <a:rPr lang="en-US" sz="2000" b="0" dirty="0" smtClean="0">
                <a:solidFill>
                  <a:schemeClr val="tx1"/>
                </a:solidFill>
              </a:rPr>
              <a:t> </a:t>
            </a:r>
            <a:r>
              <a:rPr lang="en-US" sz="2000" b="0" dirty="0" err="1" smtClean="0">
                <a:solidFill>
                  <a:schemeClr val="tx1"/>
                </a:solidFill>
              </a:rPr>
              <a:t>diteteapkan</a:t>
            </a:r>
            <a:r>
              <a:rPr lang="en-US" sz="2000" b="0" dirty="0" smtClean="0">
                <a:solidFill>
                  <a:schemeClr val="tx1"/>
                </a:solidFill>
              </a:rPr>
              <a:t>.</a:t>
            </a:r>
            <a:endParaRPr lang="en-US" sz="2000" b="0" dirty="0">
              <a:solidFill>
                <a:schemeClr val="tx1"/>
              </a:solidFill>
            </a:endParaRPr>
          </a:p>
        </p:txBody>
      </p:sp>
      <p:sp>
        <p:nvSpPr>
          <p:cNvPr id="4" name="Text Placeholder 3"/>
          <p:cNvSpPr>
            <a:spLocks noGrp="1"/>
          </p:cNvSpPr>
          <p:nvPr>
            <p:ph type="body" sz="half" idx="2"/>
          </p:nvPr>
        </p:nvSpPr>
        <p:spPr>
          <a:xfrm>
            <a:off x="990600" y="381000"/>
            <a:ext cx="2590800" cy="685800"/>
          </a:xfrm>
        </p:spPr>
        <p:txBody>
          <a:bodyPr/>
          <a:lstStyle/>
          <a:p>
            <a:r>
              <a:rPr lang="en-US" sz="2400" dirty="0" err="1" smtClean="0">
                <a:solidFill>
                  <a:schemeClr val="accent2">
                    <a:lumMod val="50000"/>
                  </a:schemeClr>
                </a:solidFill>
                <a:latin typeface="Aharoni" pitchFamily="2" charset="-79"/>
                <a:cs typeface="Aharoni" pitchFamily="2" charset="-79"/>
              </a:rPr>
              <a:t>kesimpulan</a:t>
            </a:r>
            <a:endParaRPr lang="en-US" dirty="0">
              <a:latin typeface="Aharoni" pitchFamily="2" charset="-79"/>
              <a:cs typeface="Aharoni" pitchFamily="2" charset="-79"/>
            </a:endParaRPr>
          </a:p>
        </p:txBody>
      </p:sp>
    </p:spTree>
  </p:cSld>
  <p:clrMapOvr>
    <a:masterClrMapping/>
  </p:clrMapOvr>
  <p:transition>
    <p:diamon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5669280"/>
          </a:xfrm>
        </p:spPr>
        <p:txBody>
          <a:bodyPr/>
          <a:lstStyle/>
          <a:p>
            <a:pPr algn="ctr"/>
            <a:r>
              <a:rPr lang="en-US" b="1" dirty="0" smtClean="0">
                <a:latin typeface="Algerian" pitchFamily="82" charset="0"/>
              </a:rPr>
              <a:t>TERIMA KASIH</a:t>
            </a:r>
            <a:endParaRPr lang="en-US" b="1" dirty="0">
              <a:latin typeface="Algerian" pitchFamily="82" charset="0"/>
            </a:endParaRPr>
          </a:p>
        </p:txBody>
      </p:sp>
    </p:spTree>
  </p:cSld>
  <p:clrMapOvr>
    <a:masterClrMapping/>
  </p:clrMapOvr>
  <p:transition>
    <p:comb dir="vert"/>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73</TotalTime>
  <Words>135</Words>
  <Application>Microsoft Office PowerPoint</Application>
  <PresentationFormat>On-screen Show (4:3)</PresentationFormat>
  <Paragraphs>17</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Solstice</vt:lpstr>
      <vt:lpstr>Manajemen Tatalaksana Diare Pada Anak</vt:lpstr>
      <vt:lpstr>Diare menjadi penyebab kematian</vt:lpstr>
      <vt:lpstr>Upaya menurunkan angka kematian sebab diare</vt:lpstr>
      <vt:lpstr>Penerapan managemen tatalaksana diare yang tepat</vt:lpstr>
      <vt:lpstr>Tatalaksana management diare sudah ditetapkan di buku pedoman atau yang sering dikenal dengan buku saku biru. Salah satu tatalaksana yang ditetukan pada buku tersebut adalah pemberian Zinc. Pemberian Zinc terbukti dapat mempercepatwaktu sembuh diare. Namun pada kenyataannya tidak semua pelayanan kesehatan melakukan tatalaksana diare sesuai dengan pedoman yang sudah diteteapkan.</vt:lpstr>
      <vt:lpstr>TERIMA KASIH</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Manajemen Tatalaksana Diare Pada Anak</dc:title>
  <dc:creator>CBT</dc:creator>
  <cp:lastModifiedBy>CBT</cp:lastModifiedBy>
  <cp:revision>8</cp:revision>
  <dcterms:created xsi:type="dcterms:W3CDTF">2024-11-28T00:30:08Z</dcterms:created>
  <dcterms:modified xsi:type="dcterms:W3CDTF">2024-11-28T01:43:21Z</dcterms:modified>
</cp:coreProperties>
</file>