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6C6B1B2-6180-4E2A-B99F-EA771CF81528}" type="datetimeFigureOut">
              <a:rPr lang="en-US" smtClean="0"/>
              <a:t>6/2/2010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BFA986E-DBED-4313-86F9-8F420D00F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Masalah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yang </a:t>
            </a:r>
            <a:r>
              <a:rPr lang="en-US" dirty="0" err="1" smtClean="0"/>
              <a:t>terkena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6801"/>
            <a:ext cx="7696200" cy="1904999"/>
          </a:xfrm>
        </p:spPr>
        <p:txBody>
          <a:bodyPr>
            <a:normAutofit/>
          </a:bodyPr>
          <a:lstStyle/>
          <a:p>
            <a:r>
              <a:rPr lang="it-IT" sz="3600" dirty="0" smtClean="0"/>
              <a:t>Manajemen Tatalaksana Diare Pada Anak</a:t>
            </a:r>
            <a:endParaRPr lang="en-US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51054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1800" dirty="0" err="1" smtClean="0"/>
              <a:t>saat</a:t>
            </a:r>
            <a:r>
              <a:rPr lang="en-US" sz="1800" dirty="0" smtClean="0"/>
              <a:t> </a:t>
            </a:r>
            <a:r>
              <a:rPr lang="en-US" sz="1800" dirty="0" err="1" smtClean="0"/>
              <a:t>ini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masih</a:t>
            </a:r>
            <a:r>
              <a:rPr lang="en-US" sz="1800" dirty="0" smtClean="0"/>
              <a:t> </a:t>
            </a:r>
            <a:r>
              <a:rPr lang="en-US" sz="1800" dirty="0" err="1" smtClean="0"/>
              <a:t>menjadi</a:t>
            </a:r>
            <a:r>
              <a:rPr lang="en-US" sz="1800" dirty="0" smtClean="0"/>
              <a:t> </a:t>
            </a:r>
            <a:r>
              <a:rPr lang="en-US" sz="1800" dirty="0" err="1" smtClean="0"/>
              <a:t>masalah</a:t>
            </a:r>
            <a:r>
              <a:rPr lang="en-US" sz="1800" dirty="0" smtClean="0"/>
              <a:t> </a:t>
            </a:r>
            <a:r>
              <a:rPr lang="en-US" sz="1800" dirty="0" err="1" smtClean="0"/>
              <a:t>kesehatan</a:t>
            </a:r>
            <a:r>
              <a:rPr lang="en-US" sz="1800" dirty="0" smtClean="0"/>
              <a:t> </a:t>
            </a:r>
            <a:r>
              <a:rPr lang="en-US" sz="1800" dirty="0" smtClean="0"/>
              <a:t>yang </a:t>
            </a:r>
            <a:r>
              <a:rPr lang="en-US" sz="1800" dirty="0" err="1" smtClean="0"/>
              <a:t>membutuhkan</a:t>
            </a:r>
            <a:r>
              <a:rPr lang="en-US" sz="1800" dirty="0" smtClean="0"/>
              <a:t> </a:t>
            </a:r>
            <a:r>
              <a:rPr lang="en-US" sz="1800" dirty="0" err="1" smtClean="0"/>
              <a:t>perhatian</a:t>
            </a:r>
            <a:r>
              <a:rPr lang="en-US" sz="1800" dirty="0" smtClean="0"/>
              <a:t> </a:t>
            </a:r>
            <a:r>
              <a:rPr lang="en-US" sz="1800" dirty="0" err="1" smtClean="0"/>
              <a:t>lebih</a:t>
            </a:r>
            <a:r>
              <a:rPr lang="en-US" sz="1800" dirty="0" smtClean="0"/>
              <a:t>. </a:t>
            </a:r>
            <a:r>
              <a:rPr lang="en-US" sz="1800" dirty="0" smtClean="0"/>
              <a:t>Di Indonesia </a:t>
            </a:r>
            <a:r>
              <a:rPr lang="en-US" sz="1800" dirty="0" err="1" smtClean="0"/>
              <a:t>masalah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masih</a:t>
            </a:r>
            <a:r>
              <a:rPr lang="en-US" sz="1800" dirty="0" smtClean="0"/>
              <a:t> </a:t>
            </a:r>
            <a:r>
              <a:rPr lang="en-US" sz="1800" dirty="0" err="1" smtClean="0"/>
              <a:t>menjadi</a:t>
            </a:r>
            <a:r>
              <a:rPr lang="en-US" sz="1800" dirty="0" smtClean="0"/>
              <a:t> </a:t>
            </a:r>
            <a:r>
              <a:rPr lang="en-US" sz="1800" dirty="0" err="1" smtClean="0"/>
              <a:t>sepuluh</a:t>
            </a:r>
            <a:r>
              <a:rPr lang="en-US" sz="1800" dirty="0" smtClean="0"/>
              <a:t> </a:t>
            </a:r>
            <a:r>
              <a:rPr lang="en-US" sz="1800" dirty="0" err="1" smtClean="0"/>
              <a:t>besar</a:t>
            </a:r>
            <a:r>
              <a:rPr lang="en-US" sz="1800" dirty="0" smtClean="0"/>
              <a:t> </a:t>
            </a:r>
            <a:r>
              <a:rPr lang="en-US" sz="1800" dirty="0" err="1" smtClean="0"/>
              <a:t>penyakit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terjadi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. </a:t>
            </a:r>
            <a:r>
              <a:rPr lang="en-US" sz="1800" dirty="0" err="1" smtClean="0"/>
              <a:t>Prevalensi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Amerika</a:t>
            </a:r>
            <a:r>
              <a:rPr lang="en-US" sz="1800" dirty="0" smtClean="0"/>
              <a:t> </a:t>
            </a:r>
            <a:r>
              <a:rPr lang="en-US" sz="1800" dirty="0" err="1" smtClean="0"/>
              <a:t>Serikat</a:t>
            </a:r>
            <a:r>
              <a:rPr lang="en-US" sz="1800" dirty="0" smtClean="0"/>
              <a:t>, </a:t>
            </a:r>
            <a:r>
              <a:rPr lang="en-US" sz="1800" dirty="0" err="1" smtClean="0"/>
              <a:t>insidens</a:t>
            </a:r>
            <a:r>
              <a:rPr lang="en-US" sz="1800" dirty="0" smtClean="0"/>
              <a:t> </a:t>
            </a:r>
            <a:r>
              <a:rPr lang="en-US" sz="1800" dirty="0" err="1" smtClean="0"/>
              <a:t>kasus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mencapai</a:t>
            </a:r>
            <a:r>
              <a:rPr lang="en-US" sz="1800" dirty="0" smtClean="0"/>
              <a:t> </a:t>
            </a:r>
            <a:r>
              <a:rPr lang="en-US" sz="1800" dirty="0" smtClean="0"/>
              <a:t>200 </a:t>
            </a:r>
            <a:r>
              <a:rPr lang="en-US" sz="1800" dirty="0" err="1" smtClean="0"/>
              <a:t>juta</a:t>
            </a:r>
            <a:r>
              <a:rPr lang="en-US" sz="1800" dirty="0" smtClean="0"/>
              <a:t> </a:t>
            </a:r>
            <a:r>
              <a:rPr lang="en-US" sz="1800" dirty="0" err="1" smtClean="0"/>
              <a:t>hingga</a:t>
            </a:r>
            <a:r>
              <a:rPr lang="en-US" sz="1800" dirty="0" smtClean="0"/>
              <a:t> 300 </a:t>
            </a:r>
            <a:r>
              <a:rPr lang="en-US" sz="1800" dirty="0" err="1" smtClean="0"/>
              <a:t>juta</a:t>
            </a:r>
            <a:r>
              <a:rPr lang="en-US" sz="1800" dirty="0" smtClean="0"/>
              <a:t> </a:t>
            </a:r>
            <a:r>
              <a:rPr lang="en-US" sz="1800" dirty="0" err="1" smtClean="0"/>
              <a:t>kasus</a:t>
            </a:r>
            <a:r>
              <a:rPr lang="en-US" sz="1800" dirty="0" smtClean="0"/>
              <a:t> </a:t>
            </a:r>
            <a:r>
              <a:rPr lang="en-US" sz="1800" dirty="0" smtClean="0"/>
              <a:t>per </a:t>
            </a:r>
            <a:r>
              <a:rPr lang="en-US" sz="1800" dirty="0" err="1" smtClean="0"/>
              <a:t>tahun</a:t>
            </a:r>
            <a:r>
              <a:rPr lang="en-US" sz="1800" dirty="0" smtClean="0"/>
              <a:t>. </a:t>
            </a:r>
            <a:r>
              <a:rPr lang="en-US" sz="1800" dirty="0" err="1" smtClean="0"/>
              <a:t>Sekitar</a:t>
            </a:r>
            <a:r>
              <a:rPr lang="en-US" sz="1800" dirty="0" smtClean="0"/>
              <a:t> 900.000 </a:t>
            </a:r>
            <a:r>
              <a:rPr lang="en-US" sz="1800" dirty="0" err="1" smtClean="0"/>
              <a:t>kasus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perlu</a:t>
            </a:r>
            <a:r>
              <a:rPr lang="en-US" sz="1800" dirty="0" smtClean="0"/>
              <a:t> </a:t>
            </a:r>
            <a:r>
              <a:rPr lang="en-US" sz="1800" dirty="0" err="1" smtClean="0"/>
              <a:t>perawatan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rumah</a:t>
            </a:r>
            <a:r>
              <a:rPr lang="en-US" sz="1800" dirty="0" smtClean="0"/>
              <a:t> </a:t>
            </a:r>
            <a:r>
              <a:rPr lang="en-US" sz="1800" dirty="0" err="1" smtClean="0"/>
              <a:t>sakit</a:t>
            </a:r>
            <a:r>
              <a:rPr lang="en-US" sz="1800" dirty="0" smtClean="0"/>
              <a:t>. Di </a:t>
            </a:r>
            <a:r>
              <a:rPr lang="en-US" sz="1800" dirty="0" err="1" smtClean="0"/>
              <a:t>seluruh</a:t>
            </a:r>
            <a:r>
              <a:rPr lang="en-US" sz="1800" dirty="0" smtClean="0"/>
              <a:t> </a:t>
            </a:r>
            <a:r>
              <a:rPr lang="en-US" sz="1800" dirty="0" err="1" smtClean="0"/>
              <a:t>dunia</a:t>
            </a:r>
            <a:r>
              <a:rPr lang="en-US" sz="1800" dirty="0" smtClean="0"/>
              <a:t>, </a:t>
            </a:r>
            <a:r>
              <a:rPr lang="en-US" sz="1800" dirty="0" err="1" smtClean="0"/>
              <a:t>sekitar</a:t>
            </a:r>
            <a:r>
              <a:rPr lang="en-US" sz="1800" dirty="0" smtClean="0"/>
              <a:t> 2,5 </a:t>
            </a:r>
            <a:r>
              <a:rPr lang="en-US" sz="1800" dirty="0" err="1" smtClean="0"/>
              <a:t>juta</a:t>
            </a:r>
            <a:r>
              <a:rPr lang="en-US" sz="1800" dirty="0" smtClean="0"/>
              <a:t> </a:t>
            </a:r>
            <a:r>
              <a:rPr lang="en-US" sz="1800" dirty="0" err="1" smtClean="0"/>
              <a:t>kasus</a:t>
            </a:r>
            <a:r>
              <a:rPr lang="en-US" sz="1800" dirty="0" smtClean="0"/>
              <a:t> </a:t>
            </a:r>
            <a:r>
              <a:rPr lang="en-US" sz="1800" dirty="0" err="1" smtClean="0"/>
              <a:t>kematian</a:t>
            </a:r>
            <a:r>
              <a:rPr lang="en-US" sz="1800" dirty="0" smtClean="0"/>
              <a:t> </a:t>
            </a:r>
            <a:r>
              <a:rPr lang="en-US" sz="1800" dirty="0" err="1" smtClean="0"/>
              <a:t>karena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per </a:t>
            </a:r>
            <a:r>
              <a:rPr lang="en-US" sz="1800" dirty="0" err="1" smtClean="0"/>
              <a:t>tahun</a:t>
            </a:r>
            <a:r>
              <a:rPr lang="en-US" sz="1800" dirty="0" smtClean="0"/>
              <a:t>. </a:t>
            </a:r>
            <a:r>
              <a:rPr lang="en-US" sz="1800" dirty="0" err="1" smtClean="0"/>
              <a:t>Selain</a:t>
            </a:r>
            <a:r>
              <a:rPr lang="en-US" sz="1800" dirty="0" smtClean="0"/>
              <a:t> </a:t>
            </a:r>
            <a:r>
              <a:rPr lang="en-US" sz="1800" dirty="0" err="1" smtClean="0"/>
              <a:t>itu</a:t>
            </a:r>
            <a:r>
              <a:rPr lang="en-US" sz="1800" dirty="0" smtClean="0"/>
              <a:t>,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masih</a:t>
            </a:r>
            <a:r>
              <a:rPr lang="en-US" sz="1800" dirty="0" smtClean="0"/>
              <a:t> </a:t>
            </a:r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dirty="0" err="1" smtClean="0"/>
              <a:t>penyebab</a:t>
            </a:r>
            <a:r>
              <a:rPr lang="en-US" sz="1800" dirty="0" smtClean="0"/>
              <a:t> </a:t>
            </a:r>
            <a:r>
              <a:rPr lang="en-US" sz="1800" dirty="0" err="1" smtClean="0"/>
              <a:t>kematian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seluruh</a:t>
            </a:r>
            <a:r>
              <a:rPr lang="en-US" sz="1800" dirty="0" smtClean="0"/>
              <a:t> </a:t>
            </a:r>
            <a:r>
              <a:rPr lang="en-US" sz="1800" dirty="0" err="1" smtClean="0"/>
              <a:t>dunia</a:t>
            </a:r>
            <a:r>
              <a:rPr lang="en-US" sz="1800" dirty="0" smtClean="0"/>
              <a:t>, </a:t>
            </a:r>
            <a:r>
              <a:rPr lang="en-US" sz="1800" dirty="0" err="1" smtClean="0"/>
              <a:t>meskipun</a:t>
            </a:r>
            <a:r>
              <a:rPr lang="en-US" sz="1800" dirty="0" smtClean="0"/>
              <a:t> </a:t>
            </a:r>
            <a:r>
              <a:rPr lang="en-US" sz="1800" dirty="0" err="1" smtClean="0"/>
              <a:t>tatalaksana</a:t>
            </a:r>
            <a:r>
              <a:rPr lang="en-US" sz="1800" dirty="0" smtClean="0"/>
              <a:t> </a:t>
            </a:r>
            <a:r>
              <a:rPr lang="en-US" sz="1800" dirty="0" err="1" smtClean="0"/>
              <a:t>sudah</a:t>
            </a:r>
            <a:r>
              <a:rPr lang="en-US" sz="1800" dirty="0" smtClean="0"/>
              <a:t> </a:t>
            </a:r>
            <a:r>
              <a:rPr lang="en-US" sz="1800" dirty="0" err="1" smtClean="0"/>
              <a:t>maju</a:t>
            </a:r>
            <a:r>
              <a:rPr lang="en-US" sz="1800" dirty="0" smtClean="0"/>
              <a:t> (</a:t>
            </a:r>
            <a:r>
              <a:rPr lang="en-US" sz="1800" dirty="0" err="1" smtClean="0"/>
              <a:t>Lukman</a:t>
            </a:r>
            <a:r>
              <a:rPr lang="en-US" sz="1800" dirty="0" smtClean="0"/>
              <a:t> </a:t>
            </a:r>
            <a:r>
              <a:rPr lang="en-US" sz="1800" dirty="0" err="1" smtClean="0"/>
              <a:t>Zulkifli</a:t>
            </a:r>
            <a:r>
              <a:rPr lang="en-US" sz="1800" dirty="0" smtClean="0"/>
              <a:t> </a:t>
            </a:r>
            <a:r>
              <a:rPr lang="en-US" sz="1800" dirty="0" err="1" smtClean="0"/>
              <a:t>Amin</a:t>
            </a:r>
            <a:r>
              <a:rPr lang="en-US" sz="1800" dirty="0" smtClean="0"/>
              <a:t>, 2015</a:t>
            </a:r>
            <a:r>
              <a:rPr lang="en-US" sz="1800" dirty="0" smtClean="0"/>
              <a:t>). Di Indonesia </a:t>
            </a:r>
            <a:r>
              <a:rPr lang="en-US" sz="1800" dirty="0" err="1" smtClean="0"/>
              <a:t>diperoleh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dirty="0" err="1" smtClean="0"/>
              <a:t>penyebab</a:t>
            </a:r>
            <a:r>
              <a:rPr lang="en-US" sz="1800" dirty="0" smtClean="0"/>
              <a:t> </a:t>
            </a:r>
            <a:r>
              <a:rPr lang="en-US" sz="1800" dirty="0" err="1" smtClean="0"/>
              <a:t>kematian</a:t>
            </a:r>
            <a:r>
              <a:rPr lang="en-US" sz="1800" dirty="0" smtClean="0"/>
              <a:t> </a:t>
            </a:r>
            <a:r>
              <a:rPr lang="en-US" sz="1800" dirty="0" err="1" smtClean="0"/>
              <a:t>bayi</a:t>
            </a:r>
            <a:r>
              <a:rPr lang="en-US" sz="1800" dirty="0" smtClean="0"/>
              <a:t> 42% </a:t>
            </a:r>
            <a:r>
              <a:rPr lang="en-US" sz="1800" dirty="0" err="1" smtClean="0"/>
              <a:t>dibanding</a:t>
            </a:r>
            <a:r>
              <a:rPr lang="en-US" sz="1800" dirty="0" smtClean="0"/>
              <a:t> pneumonia </a:t>
            </a:r>
            <a:r>
              <a:rPr lang="en-US" sz="1800" dirty="0" smtClean="0"/>
              <a:t>24%. </a:t>
            </a:r>
            <a:r>
              <a:rPr lang="en-US" sz="1800" dirty="0" err="1" smtClean="0"/>
              <a:t>Kematian</a:t>
            </a:r>
            <a:r>
              <a:rPr lang="en-US" sz="1800" dirty="0" smtClean="0"/>
              <a:t> </a:t>
            </a:r>
            <a:r>
              <a:rPr lang="en-US" sz="1800" dirty="0" err="1" smtClean="0"/>
              <a:t>golongan</a:t>
            </a:r>
            <a:r>
              <a:rPr lang="en-US" sz="1800" dirty="0" smtClean="0"/>
              <a:t> </a:t>
            </a:r>
            <a:r>
              <a:rPr lang="en-US" sz="1800" dirty="0" err="1" smtClean="0"/>
              <a:t>usia</a:t>
            </a:r>
            <a:r>
              <a:rPr lang="en-US" sz="1800" dirty="0" smtClean="0"/>
              <a:t> 1-4 </a:t>
            </a:r>
            <a:r>
              <a:rPr lang="en-US" sz="1800" dirty="0" err="1" smtClean="0"/>
              <a:t>Salah</a:t>
            </a:r>
            <a:r>
              <a:rPr lang="en-US" sz="1800" dirty="0" smtClean="0"/>
              <a:t> </a:t>
            </a:r>
            <a:r>
              <a:rPr lang="en-US" sz="1800" dirty="0" err="1" smtClean="0"/>
              <a:t>satu</a:t>
            </a:r>
            <a:r>
              <a:rPr lang="en-US" sz="1800" dirty="0" smtClean="0"/>
              <a:t> </a:t>
            </a:r>
            <a:r>
              <a:rPr lang="en-US" sz="1800" dirty="0" err="1" smtClean="0"/>
              <a:t>upaya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menekan</a:t>
            </a:r>
            <a:r>
              <a:rPr lang="en-US" sz="1800" dirty="0" smtClean="0"/>
              <a:t> </a:t>
            </a:r>
            <a:r>
              <a:rPr lang="en-US" sz="1800" dirty="0" err="1" smtClean="0"/>
              <a:t>angka</a:t>
            </a:r>
            <a:r>
              <a:rPr lang="en-US" sz="1800" dirty="0" smtClean="0"/>
              <a:t> </a:t>
            </a:r>
            <a:r>
              <a:rPr lang="en-US" sz="1800" dirty="0" err="1" smtClean="0"/>
              <a:t>kejadian</a:t>
            </a:r>
            <a:endParaRPr lang="en-US" sz="1800" dirty="0" smtClean="0"/>
          </a:p>
          <a:p>
            <a:pPr algn="just">
              <a:buNone/>
            </a:pP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adalan</a:t>
            </a:r>
            <a:r>
              <a:rPr lang="en-US" sz="1800" dirty="0" smtClean="0"/>
              <a:t> </a:t>
            </a:r>
            <a:r>
              <a:rPr lang="en-US" sz="1800" dirty="0" err="1" smtClean="0"/>
              <a:t>manajemen</a:t>
            </a:r>
            <a:r>
              <a:rPr lang="en-US" sz="1800" dirty="0" smtClean="0"/>
              <a:t> </a:t>
            </a:r>
            <a:r>
              <a:rPr lang="en-US" sz="1800" dirty="0" err="1" smtClean="0"/>
              <a:t>tatalaksana</a:t>
            </a:r>
            <a:r>
              <a:rPr lang="en-US" sz="1800" dirty="0" smtClean="0"/>
              <a:t> </a:t>
            </a:r>
            <a:r>
              <a:rPr lang="en-US" sz="1800" dirty="0" err="1" smtClean="0"/>
              <a:t>diare.Tatalaksana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tepat</a:t>
            </a:r>
            <a:r>
              <a:rPr lang="en-US" sz="1800" dirty="0" smtClean="0"/>
              <a:t> </a:t>
            </a:r>
            <a:r>
              <a:rPr lang="en-US" sz="1800" dirty="0" err="1" smtClean="0"/>
              <a:t>dapat</a:t>
            </a:r>
            <a:r>
              <a:rPr lang="en-US" sz="1800" dirty="0" smtClean="0"/>
              <a:t> </a:t>
            </a:r>
            <a:r>
              <a:rPr lang="en-US" sz="1800" dirty="0" err="1" smtClean="0"/>
              <a:t>menekan</a:t>
            </a:r>
            <a:r>
              <a:rPr lang="en-US" sz="1800" dirty="0" smtClean="0"/>
              <a:t> </a:t>
            </a:r>
            <a:r>
              <a:rPr lang="en-US" sz="1800" dirty="0" err="1" smtClean="0"/>
              <a:t>angka</a:t>
            </a:r>
            <a:r>
              <a:rPr lang="en-US" sz="1800" dirty="0" smtClean="0"/>
              <a:t> </a:t>
            </a:r>
            <a:r>
              <a:rPr lang="en-US" sz="1800" dirty="0" err="1" smtClean="0"/>
              <a:t>kejadian</a:t>
            </a:r>
            <a:r>
              <a:rPr lang="en-US" sz="1800" dirty="0" smtClean="0"/>
              <a:t> </a:t>
            </a:r>
            <a:r>
              <a:rPr lang="en-US" sz="1800" dirty="0" err="1" smtClean="0"/>
              <a:t>kematian</a:t>
            </a:r>
            <a:r>
              <a:rPr lang="en-US" sz="1800" dirty="0" smtClean="0"/>
              <a:t> </a:t>
            </a:r>
            <a:r>
              <a:rPr lang="en-US" sz="1800" dirty="0" err="1" smtClean="0"/>
              <a:t>karena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.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tahun</a:t>
            </a:r>
            <a:r>
              <a:rPr lang="en-US" sz="1800" dirty="0" smtClean="0"/>
              <a:t> 2008 </a:t>
            </a:r>
            <a:r>
              <a:rPr lang="en-US" sz="1800" dirty="0" smtClean="0"/>
              <a:t>WHO </a:t>
            </a:r>
            <a:r>
              <a:rPr lang="en-US" sz="1800" dirty="0" err="1" smtClean="0"/>
              <a:t>mengeluarkan</a:t>
            </a:r>
            <a:r>
              <a:rPr lang="en-US" sz="1800" dirty="0" smtClean="0"/>
              <a:t> pocket book of </a:t>
            </a:r>
            <a:r>
              <a:rPr lang="en-US" sz="1800" dirty="0" smtClean="0"/>
              <a:t>Hospital Care </a:t>
            </a:r>
            <a:r>
              <a:rPr lang="en-US" sz="1800" dirty="0" smtClean="0"/>
              <a:t>of Children. </a:t>
            </a:r>
            <a:r>
              <a:rPr lang="en-US" sz="1800" dirty="0" err="1" smtClean="0"/>
              <a:t>Buku</a:t>
            </a:r>
            <a:r>
              <a:rPr lang="en-US" sz="1800" dirty="0" smtClean="0"/>
              <a:t> </a:t>
            </a:r>
            <a:r>
              <a:rPr lang="en-US" sz="1800" dirty="0" err="1" smtClean="0"/>
              <a:t>tersebut</a:t>
            </a:r>
            <a:r>
              <a:rPr lang="en-US" sz="1800" dirty="0" smtClean="0"/>
              <a:t> </a:t>
            </a:r>
            <a:r>
              <a:rPr lang="en-US" sz="1800" dirty="0" err="1" smtClean="0"/>
              <a:t>kemudian</a:t>
            </a:r>
            <a:r>
              <a:rPr lang="en-US" sz="1800" dirty="0" smtClean="0"/>
              <a:t> </a:t>
            </a:r>
            <a:r>
              <a:rPr lang="en-US" sz="1800" dirty="0" err="1" smtClean="0"/>
              <a:t>diadaptasi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dirty="0" err="1" smtClean="0"/>
              <a:t>Departemen</a:t>
            </a:r>
            <a:r>
              <a:rPr lang="en-US" sz="1800" dirty="0" smtClean="0"/>
              <a:t> </a:t>
            </a:r>
            <a:r>
              <a:rPr lang="en-US" sz="1800" dirty="0" err="1" smtClean="0"/>
              <a:t>Kesehatan</a:t>
            </a:r>
            <a:r>
              <a:rPr lang="en-US" sz="1800" dirty="0" smtClean="0"/>
              <a:t> RI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mengeluarkan</a:t>
            </a:r>
            <a:r>
              <a:rPr lang="en-US" sz="1800" dirty="0" smtClean="0"/>
              <a:t> </a:t>
            </a:r>
            <a:r>
              <a:rPr lang="en-US" sz="1800" dirty="0" err="1" smtClean="0"/>
              <a:t>edisi</a:t>
            </a:r>
            <a:r>
              <a:rPr lang="en-US" sz="1800" dirty="0" smtClean="0"/>
              <a:t> </a:t>
            </a:r>
            <a:r>
              <a:rPr lang="en-US" sz="1800" dirty="0" err="1" smtClean="0"/>
              <a:t>bahas</a:t>
            </a:r>
            <a:r>
              <a:rPr lang="en-US" sz="1800" dirty="0" smtClean="0"/>
              <a:t> Indonesia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judul</a:t>
            </a:r>
            <a:r>
              <a:rPr lang="en-US" sz="1800" dirty="0" smtClean="0"/>
              <a:t> </a:t>
            </a:r>
            <a:r>
              <a:rPr lang="en-US" sz="1800" dirty="0" err="1" smtClean="0"/>
              <a:t>buku</a:t>
            </a:r>
            <a:r>
              <a:rPr lang="en-US" sz="1800" dirty="0" smtClean="0"/>
              <a:t> </a:t>
            </a:r>
            <a:r>
              <a:rPr lang="en-US" sz="1800" dirty="0" err="1" smtClean="0"/>
              <a:t>saku</a:t>
            </a:r>
            <a:r>
              <a:rPr lang="en-US" sz="1800" dirty="0" smtClean="0"/>
              <a:t> </a:t>
            </a:r>
            <a:r>
              <a:rPr lang="en-US" sz="1800" dirty="0" err="1" smtClean="0"/>
              <a:t>Pelayanan</a:t>
            </a:r>
            <a:r>
              <a:rPr lang="en-US" sz="1800" dirty="0" smtClean="0"/>
              <a:t> </a:t>
            </a:r>
            <a:r>
              <a:rPr lang="en-US" sz="1800" dirty="0" err="1" smtClean="0"/>
              <a:t>Kesehatan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Rumah</a:t>
            </a:r>
            <a:r>
              <a:rPr lang="en-US" sz="1800" dirty="0" smtClean="0"/>
              <a:t> </a:t>
            </a:r>
            <a:r>
              <a:rPr lang="en-US" sz="1800" dirty="0" err="1" smtClean="0"/>
              <a:t>Sakit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tahun</a:t>
            </a:r>
            <a:r>
              <a:rPr lang="en-US" sz="1800" dirty="0" smtClean="0"/>
              <a:t> 2009. </a:t>
            </a:r>
            <a:r>
              <a:rPr lang="en-US" sz="1800" dirty="0" err="1" smtClean="0"/>
              <a:t>Salah</a:t>
            </a:r>
            <a:r>
              <a:rPr lang="en-US" sz="1800" dirty="0" smtClean="0"/>
              <a:t> </a:t>
            </a:r>
            <a:r>
              <a:rPr lang="en-US" sz="1800" dirty="0" err="1" smtClean="0"/>
              <a:t>satu</a:t>
            </a:r>
            <a:r>
              <a:rPr lang="en-US" sz="1800" dirty="0" smtClean="0"/>
              <a:t> </a:t>
            </a:r>
            <a:r>
              <a:rPr lang="en-US" sz="1800" dirty="0" err="1" smtClean="0"/>
              <a:t>isi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buku</a:t>
            </a:r>
            <a:r>
              <a:rPr lang="en-US" sz="1800" dirty="0" smtClean="0"/>
              <a:t> </a:t>
            </a:r>
            <a:r>
              <a:rPr lang="en-US" sz="1800" dirty="0" err="1" smtClean="0"/>
              <a:t>tersebut</a:t>
            </a:r>
            <a:r>
              <a:rPr lang="en-US" sz="1800" dirty="0" smtClean="0"/>
              <a:t> </a:t>
            </a:r>
            <a:r>
              <a:rPr lang="en-US" sz="1800" dirty="0" err="1" smtClean="0"/>
              <a:t>yaitu</a:t>
            </a:r>
            <a:r>
              <a:rPr lang="en-US" sz="1800" dirty="0" smtClean="0"/>
              <a:t> </a:t>
            </a:r>
            <a:r>
              <a:rPr lang="en-US" sz="1800" dirty="0" err="1" smtClean="0"/>
              <a:t>tatalaksana</a:t>
            </a:r>
            <a:r>
              <a:rPr lang="en-US" sz="1800" dirty="0" smtClean="0"/>
              <a:t> </a:t>
            </a:r>
            <a:r>
              <a:rPr lang="en-US" sz="1800" dirty="0" err="1" smtClean="0"/>
              <a:t>diaretahun</a:t>
            </a:r>
            <a:r>
              <a:rPr lang="en-US" sz="1800" dirty="0" smtClean="0"/>
              <a:t> </a:t>
            </a:r>
            <a:r>
              <a:rPr lang="en-US" sz="1800" dirty="0" err="1" smtClean="0"/>
              <a:t>karena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25,2% </a:t>
            </a:r>
            <a:r>
              <a:rPr lang="en-US" sz="1800" dirty="0" err="1" smtClean="0"/>
              <a:t>dibandingkan</a:t>
            </a:r>
            <a:r>
              <a:rPr lang="en-US" sz="1800" dirty="0" smtClean="0"/>
              <a:t> pneumonia </a:t>
            </a:r>
            <a:r>
              <a:rPr lang="en-US" sz="1800" dirty="0" smtClean="0"/>
              <a:t>15,5% (Yusuf S, 2011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Pendahuluan </a:t>
            </a:r>
            <a:endParaRPr lang="en-US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Metode                         Hasil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700" dirty="0" err="1" smtClean="0"/>
              <a:t>Studi</a:t>
            </a:r>
            <a:r>
              <a:rPr lang="en-US" sz="1700" dirty="0" smtClean="0"/>
              <a:t> </a:t>
            </a:r>
            <a:r>
              <a:rPr lang="en-US" sz="1700" dirty="0" err="1" smtClean="0"/>
              <a:t>literatur</a:t>
            </a:r>
            <a:r>
              <a:rPr lang="en-US" sz="1700" dirty="0" smtClean="0"/>
              <a:t> </a:t>
            </a:r>
            <a:r>
              <a:rPr lang="en-US" sz="1700" dirty="0" err="1" smtClean="0"/>
              <a:t>ini</a:t>
            </a:r>
            <a:r>
              <a:rPr lang="en-US" sz="1700" dirty="0" smtClean="0"/>
              <a:t> </a:t>
            </a:r>
            <a:r>
              <a:rPr lang="en-US" sz="1700" dirty="0" err="1" smtClean="0"/>
              <a:t>dilakukan</a:t>
            </a:r>
            <a:r>
              <a:rPr lang="en-US" sz="1700" dirty="0" smtClean="0"/>
              <a:t> </a:t>
            </a:r>
            <a:r>
              <a:rPr lang="en-US" sz="1700" dirty="0" err="1" smtClean="0"/>
              <a:t>dengan</a:t>
            </a:r>
            <a:r>
              <a:rPr lang="en-US" sz="1700" dirty="0" smtClean="0"/>
              <a:t> </a:t>
            </a:r>
            <a:r>
              <a:rPr lang="en-US" sz="1700" dirty="0" err="1" smtClean="0"/>
              <a:t>cara</a:t>
            </a:r>
            <a:r>
              <a:rPr lang="en-US" sz="1700" dirty="0" smtClean="0"/>
              <a:t> </a:t>
            </a:r>
            <a:r>
              <a:rPr lang="en-US" sz="1700" dirty="0" err="1" smtClean="0"/>
              <a:t>menelusuri</a:t>
            </a:r>
            <a:r>
              <a:rPr lang="en-US" sz="1700" dirty="0" smtClean="0"/>
              <a:t> </a:t>
            </a:r>
            <a:r>
              <a:rPr lang="en-US" sz="1700" dirty="0" err="1" smtClean="0"/>
              <a:t>artikel</a:t>
            </a:r>
            <a:r>
              <a:rPr lang="en-US" sz="1700" dirty="0" smtClean="0"/>
              <a:t> </a:t>
            </a:r>
            <a:r>
              <a:rPr lang="en-US" sz="1700" dirty="0" err="1" smtClean="0"/>
              <a:t>jurnal</a:t>
            </a:r>
            <a:r>
              <a:rPr lang="en-US" sz="1700" dirty="0" smtClean="0"/>
              <a:t> </a:t>
            </a:r>
            <a:r>
              <a:rPr lang="en-US" sz="1700" dirty="0" err="1" smtClean="0"/>
              <a:t>penelitan</a:t>
            </a:r>
            <a:r>
              <a:rPr lang="en-US" sz="1700" dirty="0" smtClean="0"/>
              <a:t> yang </a:t>
            </a:r>
            <a:r>
              <a:rPr lang="en-US" sz="1700" dirty="0" err="1" smtClean="0"/>
              <a:t>sudah</a:t>
            </a:r>
            <a:r>
              <a:rPr lang="en-US" sz="1700" dirty="0" smtClean="0"/>
              <a:t> </a:t>
            </a:r>
            <a:r>
              <a:rPr lang="en-US" sz="1700" dirty="0" err="1" smtClean="0"/>
              <a:t>dipublikasi</a:t>
            </a:r>
            <a:r>
              <a:rPr lang="en-US" sz="1700" dirty="0" smtClean="0"/>
              <a:t>. </a:t>
            </a:r>
            <a:r>
              <a:rPr lang="en-US" sz="1700" dirty="0" err="1" smtClean="0"/>
              <a:t>Penelusuran</a:t>
            </a:r>
            <a:r>
              <a:rPr lang="en-US" sz="1700" dirty="0" smtClean="0"/>
              <a:t> </a:t>
            </a:r>
            <a:r>
              <a:rPr lang="en-US" sz="1700" dirty="0" err="1" smtClean="0"/>
              <a:t>artikel</a:t>
            </a:r>
            <a:r>
              <a:rPr lang="en-US" sz="1700" dirty="0" smtClean="0"/>
              <a:t> </a:t>
            </a:r>
            <a:r>
              <a:rPr lang="en-US" sz="1700" dirty="0" err="1" smtClean="0"/>
              <a:t>dilakukan</a:t>
            </a:r>
            <a:r>
              <a:rPr lang="en-US" sz="1700" dirty="0" smtClean="0"/>
              <a:t> </a:t>
            </a:r>
            <a:r>
              <a:rPr lang="en-US" sz="1700" dirty="0" err="1" smtClean="0"/>
              <a:t>secara</a:t>
            </a:r>
            <a:r>
              <a:rPr lang="en-US" sz="1700" dirty="0" smtClean="0"/>
              <a:t> “</a:t>
            </a:r>
            <a:r>
              <a:rPr lang="en-US" sz="1700" dirty="0" smtClean="0"/>
              <a:t>semi- </a:t>
            </a:r>
            <a:r>
              <a:rPr lang="en-US" sz="1700" dirty="0" err="1" smtClean="0"/>
              <a:t>sistematis</a:t>
            </a:r>
            <a:r>
              <a:rPr lang="en-US" sz="1700" dirty="0" smtClean="0"/>
              <a:t>”, </a:t>
            </a:r>
            <a:r>
              <a:rPr lang="en-US" sz="1700" dirty="0" err="1" smtClean="0"/>
              <a:t>penulis</a:t>
            </a:r>
            <a:r>
              <a:rPr lang="en-US" sz="1700" dirty="0" smtClean="0"/>
              <a:t> </a:t>
            </a:r>
            <a:r>
              <a:rPr lang="en-US" sz="1700" dirty="0" err="1" smtClean="0"/>
              <a:t>menggunakan</a:t>
            </a:r>
            <a:r>
              <a:rPr lang="en-US" sz="1700" dirty="0" smtClean="0"/>
              <a:t> MESH </a:t>
            </a:r>
            <a:r>
              <a:rPr lang="en-US" sz="1700" dirty="0" err="1" smtClean="0"/>
              <a:t>dan</a:t>
            </a:r>
            <a:r>
              <a:rPr lang="en-US" sz="1700" dirty="0" smtClean="0"/>
              <a:t> PICO </a:t>
            </a:r>
            <a:r>
              <a:rPr lang="en-US" sz="1700" dirty="0" err="1" smtClean="0"/>
              <a:t>untuk</a:t>
            </a:r>
            <a:r>
              <a:rPr lang="en-US" sz="1700" dirty="0" smtClean="0"/>
              <a:t> </a:t>
            </a:r>
            <a:r>
              <a:rPr lang="en-US" sz="1700" dirty="0" err="1" smtClean="0"/>
              <a:t>menjaga</a:t>
            </a:r>
            <a:r>
              <a:rPr lang="en-US" sz="1700" dirty="0" smtClean="0"/>
              <a:t> </a:t>
            </a:r>
            <a:r>
              <a:rPr lang="en-US" sz="1700" dirty="0" err="1" smtClean="0"/>
              <a:t>literatur</a:t>
            </a:r>
            <a:r>
              <a:rPr lang="en-US" sz="1700" dirty="0" smtClean="0"/>
              <a:t> yang </a:t>
            </a:r>
            <a:r>
              <a:rPr lang="en-US" sz="1700" dirty="0" err="1" smtClean="0"/>
              <a:t>digunakan</a:t>
            </a:r>
            <a:r>
              <a:rPr lang="en-US" sz="1700" dirty="0" smtClean="0"/>
              <a:t> </a:t>
            </a:r>
            <a:r>
              <a:rPr lang="en-US" sz="1700" dirty="0" err="1" smtClean="0"/>
              <a:t>dalam</a:t>
            </a:r>
            <a:r>
              <a:rPr lang="en-US" sz="1700" dirty="0" smtClean="0"/>
              <a:t> </a:t>
            </a:r>
            <a:r>
              <a:rPr lang="en-US" sz="1700" dirty="0" err="1" smtClean="0"/>
              <a:t>artikel</a:t>
            </a:r>
            <a:r>
              <a:rPr lang="en-US" sz="1700" dirty="0" smtClean="0"/>
              <a:t> </a:t>
            </a:r>
            <a:r>
              <a:rPr lang="en-US" sz="1700" dirty="0" err="1" smtClean="0"/>
              <a:t>ini</a:t>
            </a:r>
            <a:r>
              <a:rPr lang="en-US" sz="1700" dirty="0" smtClean="0"/>
              <a:t> </a:t>
            </a:r>
            <a:r>
              <a:rPr lang="en-US" sz="1700" dirty="0" err="1" smtClean="0"/>
              <a:t>tetap</a:t>
            </a:r>
            <a:r>
              <a:rPr lang="en-US" sz="1700" dirty="0" smtClean="0"/>
              <a:t> </a:t>
            </a:r>
            <a:r>
              <a:rPr lang="en-US" sz="1700" dirty="0" err="1" smtClean="0"/>
              <a:t>relevan</a:t>
            </a:r>
            <a:r>
              <a:rPr lang="en-US" sz="1700" dirty="0" smtClean="0"/>
              <a:t>. </a:t>
            </a:r>
            <a:r>
              <a:rPr lang="en-US" sz="1700" dirty="0" err="1" smtClean="0"/>
              <a:t>Dalam</a:t>
            </a:r>
            <a:r>
              <a:rPr lang="en-US" sz="1700" dirty="0" smtClean="0"/>
              <a:t> </a:t>
            </a:r>
            <a:r>
              <a:rPr lang="en-US" sz="1700" dirty="0" err="1" smtClean="0"/>
              <a:t>menelusuri</a:t>
            </a:r>
            <a:r>
              <a:rPr lang="en-US" sz="1700" dirty="0" smtClean="0"/>
              <a:t> </a:t>
            </a:r>
            <a:r>
              <a:rPr lang="en-US" sz="1700" dirty="0" err="1" smtClean="0"/>
              <a:t>jurnal</a:t>
            </a:r>
            <a:r>
              <a:rPr lang="en-US" sz="1700" dirty="0" smtClean="0"/>
              <a:t> </a:t>
            </a:r>
            <a:r>
              <a:rPr lang="en-US" sz="1700" dirty="0" err="1" smtClean="0"/>
              <a:t>penulis</a:t>
            </a:r>
            <a:r>
              <a:rPr lang="en-US" sz="1700" dirty="0" smtClean="0"/>
              <a:t> </a:t>
            </a:r>
            <a:r>
              <a:rPr lang="en-US" sz="1700" dirty="0" err="1" smtClean="0"/>
              <a:t>menggunakan</a:t>
            </a:r>
            <a:r>
              <a:rPr lang="en-US" sz="1700" dirty="0" smtClean="0"/>
              <a:t> MESH (</a:t>
            </a:r>
            <a:r>
              <a:rPr lang="en-US" sz="1700" dirty="0" smtClean="0"/>
              <a:t>Medical Subject </a:t>
            </a:r>
            <a:r>
              <a:rPr lang="en-US" sz="1700" dirty="0" smtClean="0"/>
              <a:t>Heading) yang </a:t>
            </a:r>
            <a:r>
              <a:rPr lang="en-US" sz="1700" dirty="0" err="1" smtClean="0"/>
              <a:t>sudah</a:t>
            </a:r>
            <a:r>
              <a:rPr lang="en-US" sz="1700" dirty="0" smtClean="0"/>
              <a:t> </a:t>
            </a:r>
            <a:r>
              <a:rPr lang="en-US" sz="1700" dirty="0" err="1" smtClean="0"/>
              <a:t>disesuaikan</a:t>
            </a:r>
            <a:r>
              <a:rPr lang="en-US" sz="1700" dirty="0" smtClean="0"/>
              <a:t> </a:t>
            </a:r>
            <a:r>
              <a:rPr lang="en-US" sz="1700" dirty="0" err="1" smtClean="0"/>
              <a:t>dengan</a:t>
            </a:r>
            <a:r>
              <a:rPr lang="en-US" sz="1700" dirty="0" smtClean="0"/>
              <a:t> keyword </a:t>
            </a:r>
            <a:r>
              <a:rPr lang="en-US" sz="1700" dirty="0" err="1" smtClean="0"/>
              <a:t>pico</a:t>
            </a:r>
            <a:r>
              <a:rPr lang="en-US" sz="1700" dirty="0" smtClean="0"/>
              <a:t> yang </a:t>
            </a:r>
            <a:r>
              <a:rPr lang="en-US" sz="1700" dirty="0" err="1" smtClean="0"/>
              <a:t>ditentukan</a:t>
            </a:r>
            <a:r>
              <a:rPr lang="en-US" sz="1700" dirty="0" smtClean="0"/>
              <a:t> </a:t>
            </a:r>
            <a:r>
              <a:rPr lang="en-US" sz="1700" dirty="0" err="1" smtClean="0"/>
              <a:t>sebagai</a:t>
            </a:r>
            <a:r>
              <a:rPr lang="en-US" sz="1700" dirty="0" smtClean="0"/>
              <a:t> </a:t>
            </a:r>
            <a:r>
              <a:rPr lang="en-US" sz="1700" dirty="0" err="1" smtClean="0"/>
              <a:t>berikut</a:t>
            </a:r>
            <a:r>
              <a:rPr lang="en-US" sz="1700" dirty="0" smtClean="0"/>
              <a:t> : P </a:t>
            </a:r>
            <a:r>
              <a:rPr lang="en-US" sz="1700" dirty="0" smtClean="0"/>
              <a:t>:diarrhea </a:t>
            </a:r>
            <a:r>
              <a:rPr lang="en-US" sz="1700" dirty="0" smtClean="0"/>
              <a:t>I : management, C : -, O : </a:t>
            </a:r>
            <a:r>
              <a:rPr lang="en-US" sz="1700" dirty="0" smtClean="0"/>
              <a:t>dehydration. </a:t>
            </a:r>
            <a:r>
              <a:rPr lang="en-US" sz="1700" dirty="0" err="1" smtClean="0"/>
              <a:t>Penelusuran</a:t>
            </a:r>
            <a:r>
              <a:rPr lang="en-US" sz="1700" dirty="0" smtClean="0"/>
              <a:t> </a:t>
            </a:r>
            <a:r>
              <a:rPr lang="en-US" sz="1700" dirty="0" err="1" smtClean="0"/>
              <a:t>artikel</a:t>
            </a:r>
            <a:r>
              <a:rPr lang="en-US" sz="1700" dirty="0" smtClean="0"/>
              <a:t> </a:t>
            </a:r>
            <a:r>
              <a:rPr lang="en-US" sz="1700" dirty="0" err="1" smtClean="0"/>
              <a:t>dilakukan</a:t>
            </a:r>
            <a:r>
              <a:rPr lang="en-US" sz="1700" dirty="0" smtClean="0"/>
              <a:t> </a:t>
            </a:r>
            <a:r>
              <a:rPr lang="en-US" sz="1700" dirty="0" err="1" smtClean="0"/>
              <a:t>menggunakan</a:t>
            </a:r>
            <a:r>
              <a:rPr lang="en-US" sz="1700" dirty="0" smtClean="0"/>
              <a:t> </a:t>
            </a:r>
            <a:r>
              <a:rPr lang="en-US" sz="1700" dirty="0" err="1" smtClean="0"/>
              <a:t>situs</a:t>
            </a:r>
            <a:r>
              <a:rPr lang="en-US" sz="1700" dirty="0" smtClean="0"/>
              <a:t> </a:t>
            </a:r>
            <a:r>
              <a:rPr lang="en-US" sz="1700" dirty="0" err="1" smtClean="0"/>
              <a:t>pencarian</a:t>
            </a:r>
            <a:r>
              <a:rPr lang="en-US" sz="1700" dirty="0" smtClean="0"/>
              <a:t> </a:t>
            </a:r>
            <a:r>
              <a:rPr lang="en-US" sz="1700" dirty="0" err="1" smtClean="0"/>
              <a:t>PubMed</a:t>
            </a:r>
            <a:r>
              <a:rPr lang="en-US" sz="1700" dirty="0" smtClean="0"/>
              <a:t>. Scopus, </a:t>
            </a:r>
            <a:r>
              <a:rPr lang="en-US" sz="1700" dirty="0" err="1" smtClean="0"/>
              <a:t>dan</a:t>
            </a:r>
            <a:r>
              <a:rPr lang="en-US" sz="1700" dirty="0" smtClean="0"/>
              <a:t> </a:t>
            </a:r>
            <a:r>
              <a:rPr lang="en-US" sz="1700" dirty="0" smtClean="0"/>
              <a:t>Google </a:t>
            </a:r>
            <a:r>
              <a:rPr lang="en-US" sz="1700" dirty="0" err="1" smtClean="0"/>
              <a:t>Scholar.Setelah</a:t>
            </a:r>
            <a:r>
              <a:rPr lang="en-US" sz="1700" dirty="0" smtClean="0"/>
              <a:t> </a:t>
            </a:r>
            <a:r>
              <a:rPr lang="en-US" sz="1700" dirty="0" err="1" smtClean="0"/>
              <a:t>dilakukan</a:t>
            </a:r>
            <a:r>
              <a:rPr lang="en-US" sz="1700" dirty="0" smtClean="0"/>
              <a:t> </a:t>
            </a:r>
            <a:r>
              <a:rPr lang="en-US" sz="1700" dirty="0" err="1" smtClean="0"/>
              <a:t>pencarian</a:t>
            </a:r>
            <a:r>
              <a:rPr lang="en-US" sz="1700" dirty="0" smtClean="0"/>
              <a:t> </a:t>
            </a:r>
            <a:r>
              <a:rPr lang="en-US" sz="1700" dirty="0" err="1" smtClean="0"/>
              <a:t>pada</a:t>
            </a:r>
            <a:r>
              <a:rPr lang="en-US" sz="1700" dirty="0" smtClean="0"/>
              <a:t> </a:t>
            </a:r>
            <a:r>
              <a:rPr lang="en-US" sz="1700" dirty="0" err="1" smtClean="0"/>
              <a:t>situs</a:t>
            </a:r>
            <a:r>
              <a:rPr lang="en-US" sz="1700" dirty="0" smtClean="0"/>
              <a:t> </a:t>
            </a:r>
            <a:r>
              <a:rPr lang="en-US" sz="1700" dirty="0" err="1" smtClean="0"/>
              <a:t>tersebut</a:t>
            </a:r>
            <a:r>
              <a:rPr lang="en-US" sz="1700" dirty="0" smtClean="0"/>
              <a:t>.</a:t>
            </a:r>
            <a:endParaRPr lang="en-US" sz="17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700" dirty="0" smtClean="0"/>
              <a:t>Total </a:t>
            </a:r>
            <a:r>
              <a:rPr lang="en-US" sz="1700" dirty="0" err="1" smtClean="0"/>
              <a:t>hasil</a:t>
            </a:r>
            <a:r>
              <a:rPr lang="en-US" sz="1700" dirty="0" smtClean="0"/>
              <a:t> </a:t>
            </a:r>
            <a:r>
              <a:rPr lang="en-US" sz="1700" dirty="0" err="1" smtClean="0"/>
              <a:t>pencarian</a:t>
            </a:r>
            <a:r>
              <a:rPr lang="en-US" sz="1700" dirty="0" smtClean="0"/>
              <a:t> </a:t>
            </a:r>
            <a:r>
              <a:rPr lang="en-US" sz="1700" dirty="0" err="1" smtClean="0"/>
              <a:t>adalah</a:t>
            </a:r>
            <a:r>
              <a:rPr lang="en-US" sz="1700" dirty="0" smtClean="0"/>
              <a:t> </a:t>
            </a:r>
            <a:r>
              <a:rPr lang="en-US" sz="1700" dirty="0" err="1" smtClean="0"/>
              <a:t>sebanyak</a:t>
            </a:r>
            <a:r>
              <a:rPr lang="en-US" sz="1700" dirty="0" smtClean="0"/>
              <a:t> </a:t>
            </a:r>
            <a:r>
              <a:rPr lang="en-US" sz="1700" dirty="0" smtClean="0"/>
              <a:t>7821 </a:t>
            </a:r>
            <a:r>
              <a:rPr lang="en-US" sz="1700" dirty="0" err="1" smtClean="0"/>
              <a:t>jurnal</a:t>
            </a:r>
            <a:r>
              <a:rPr lang="en-US" sz="1700" dirty="0" smtClean="0"/>
              <a:t>, </a:t>
            </a:r>
            <a:r>
              <a:rPr lang="en-US" sz="1700" dirty="0" err="1" smtClean="0"/>
              <a:t>kemudian</a:t>
            </a:r>
            <a:r>
              <a:rPr lang="en-US" sz="1700" dirty="0" smtClean="0"/>
              <a:t> </a:t>
            </a:r>
            <a:r>
              <a:rPr lang="en-US" sz="1700" dirty="0" err="1" smtClean="0"/>
              <a:t>dilakukan</a:t>
            </a:r>
            <a:r>
              <a:rPr lang="en-US" sz="1700" dirty="0" smtClean="0"/>
              <a:t> </a:t>
            </a:r>
            <a:r>
              <a:rPr lang="en-US" sz="1700" dirty="0" err="1" smtClean="0"/>
              <a:t>penyaringan</a:t>
            </a:r>
            <a:r>
              <a:rPr lang="en-US" sz="1700" dirty="0" smtClean="0"/>
              <a:t> </a:t>
            </a:r>
            <a:r>
              <a:rPr lang="en-US" sz="1700" dirty="0" err="1" smtClean="0"/>
              <a:t>dengan</a:t>
            </a:r>
            <a:r>
              <a:rPr lang="en-US" sz="1700" dirty="0" smtClean="0"/>
              <a:t> </a:t>
            </a:r>
            <a:r>
              <a:rPr lang="en-US" sz="1700" dirty="0" err="1" smtClean="0"/>
              <a:t>memasukkan</a:t>
            </a:r>
            <a:r>
              <a:rPr lang="en-US" sz="1700" dirty="0" smtClean="0"/>
              <a:t> </a:t>
            </a:r>
            <a:r>
              <a:rPr lang="en-US" sz="1700" dirty="0" err="1" smtClean="0"/>
              <a:t>tipe</a:t>
            </a:r>
            <a:r>
              <a:rPr lang="en-US" sz="1700" dirty="0" smtClean="0"/>
              <a:t> </a:t>
            </a:r>
            <a:r>
              <a:rPr lang="en-US" sz="1700" dirty="0" err="1" smtClean="0"/>
              <a:t>artikel</a:t>
            </a:r>
            <a:r>
              <a:rPr lang="en-US" sz="1700" dirty="0" smtClean="0"/>
              <a:t> RCT, review, </a:t>
            </a:r>
            <a:r>
              <a:rPr lang="en-US" sz="1700" dirty="0" err="1" smtClean="0"/>
              <a:t>dan</a:t>
            </a:r>
            <a:r>
              <a:rPr lang="en-US" sz="1700" dirty="0" smtClean="0"/>
              <a:t> </a:t>
            </a:r>
            <a:r>
              <a:rPr lang="en-US" sz="1700" dirty="0" smtClean="0"/>
              <a:t>cohort </a:t>
            </a:r>
            <a:r>
              <a:rPr lang="en-US" sz="1700" dirty="0" err="1" smtClean="0"/>
              <a:t>sehingga</a:t>
            </a:r>
            <a:r>
              <a:rPr lang="en-US" sz="1700" dirty="0" smtClean="0"/>
              <a:t> </a:t>
            </a:r>
            <a:r>
              <a:rPr lang="en-US" sz="1700" dirty="0" err="1" smtClean="0"/>
              <a:t>ditemukan</a:t>
            </a:r>
            <a:r>
              <a:rPr lang="en-US" sz="1700" dirty="0" smtClean="0"/>
              <a:t> </a:t>
            </a:r>
            <a:r>
              <a:rPr lang="en-US" sz="1700" dirty="0" err="1" smtClean="0"/>
              <a:t>jurnal</a:t>
            </a:r>
            <a:r>
              <a:rPr lang="en-US" sz="1700" dirty="0" smtClean="0"/>
              <a:t> </a:t>
            </a:r>
            <a:r>
              <a:rPr lang="en-US" sz="1700" dirty="0" err="1" smtClean="0"/>
              <a:t>sebanyak</a:t>
            </a:r>
            <a:r>
              <a:rPr lang="en-US" sz="1700" dirty="0" smtClean="0"/>
              <a:t> 447 </a:t>
            </a:r>
            <a:r>
              <a:rPr lang="en-US" sz="1700" dirty="0" err="1" smtClean="0"/>
              <a:t>jurnal</a:t>
            </a:r>
            <a:r>
              <a:rPr lang="en-US" sz="1700" dirty="0" smtClean="0"/>
              <a:t>. </a:t>
            </a:r>
            <a:r>
              <a:rPr lang="en-US" sz="1700" dirty="0" err="1" smtClean="0"/>
              <a:t>Kemudain</a:t>
            </a:r>
            <a:r>
              <a:rPr lang="en-US" sz="1700" dirty="0" smtClean="0"/>
              <a:t> </a:t>
            </a:r>
            <a:r>
              <a:rPr lang="en-US" sz="1700" dirty="0" err="1" smtClean="0"/>
              <a:t>dilakukan</a:t>
            </a:r>
            <a:r>
              <a:rPr lang="en-US" sz="1700" dirty="0" smtClean="0"/>
              <a:t> </a:t>
            </a:r>
            <a:r>
              <a:rPr lang="en-US" sz="1700" dirty="0" err="1" smtClean="0"/>
              <a:t>penyaringan</a:t>
            </a:r>
            <a:r>
              <a:rPr lang="en-US" sz="1700" dirty="0" smtClean="0"/>
              <a:t> </a:t>
            </a:r>
            <a:r>
              <a:rPr lang="en-US" sz="1700" dirty="0" err="1" smtClean="0"/>
              <a:t>oleh</a:t>
            </a:r>
            <a:r>
              <a:rPr lang="en-US" sz="1700" dirty="0" smtClean="0"/>
              <a:t> </a:t>
            </a:r>
            <a:r>
              <a:rPr lang="en-US" sz="1700" dirty="0" err="1" smtClean="0"/>
              <a:t>tim</a:t>
            </a:r>
            <a:r>
              <a:rPr lang="en-US" sz="1700" dirty="0" smtClean="0"/>
              <a:t> </a:t>
            </a:r>
            <a:r>
              <a:rPr lang="en-US" sz="1700" dirty="0" err="1" smtClean="0"/>
              <a:t>dengan</a:t>
            </a:r>
            <a:r>
              <a:rPr lang="en-US" sz="1700" dirty="0" smtClean="0"/>
              <a:t> </a:t>
            </a:r>
            <a:r>
              <a:rPr lang="en-US" sz="1700" dirty="0" err="1" smtClean="0"/>
              <a:t>melakukan</a:t>
            </a:r>
            <a:r>
              <a:rPr lang="en-US" sz="1700" dirty="0" smtClean="0"/>
              <a:t> </a:t>
            </a:r>
            <a:r>
              <a:rPr lang="en-US" sz="1700" dirty="0" smtClean="0"/>
              <a:t>abstract </a:t>
            </a:r>
            <a:r>
              <a:rPr lang="en-US" sz="1700" dirty="0" err="1" smtClean="0"/>
              <a:t>dan</a:t>
            </a:r>
            <a:r>
              <a:rPr lang="en-US" sz="1700" dirty="0" smtClean="0"/>
              <a:t> critical appraisal. </a:t>
            </a:r>
            <a:r>
              <a:rPr lang="en-US" sz="1700" dirty="0" err="1" smtClean="0"/>
              <a:t>Setelah</a:t>
            </a:r>
            <a:r>
              <a:rPr lang="en-US" sz="1700" dirty="0" smtClean="0"/>
              <a:t> </a:t>
            </a:r>
            <a:r>
              <a:rPr lang="en-US" sz="1700" dirty="0" err="1" smtClean="0"/>
              <a:t>itu</a:t>
            </a:r>
            <a:r>
              <a:rPr lang="en-US" sz="1700" dirty="0" smtClean="0"/>
              <a:t> </a:t>
            </a:r>
            <a:r>
              <a:rPr lang="en-US" sz="1700" dirty="0" err="1" smtClean="0"/>
              <a:t>dilakukan</a:t>
            </a:r>
            <a:r>
              <a:rPr lang="en-US" sz="1700" dirty="0" smtClean="0"/>
              <a:t> </a:t>
            </a:r>
            <a:r>
              <a:rPr lang="en-US" sz="1700" dirty="0" err="1" smtClean="0"/>
              <a:t>penyaringan</a:t>
            </a:r>
            <a:r>
              <a:rPr lang="en-US" sz="1700" dirty="0" smtClean="0"/>
              <a:t> </a:t>
            </a:r>
            <a:r>
              <a:rPr lang="en-US" sz="1700" dirty="0" err="1" smtClean="0"/>
              <a:t>melalui</a:t>
            </a:r>
            <a:r>
              <a:rPr lang="en-US" sz="1700" dirty="0" smtClean="0"/>
              <a:t> </a:t>
            </a:r>
            <a:r>
              <a:rPr lang="en-US" sz="1700" dirty="0" err="1" smtClean="0"/>
              <a:t>pembacaan</a:t>
            </a:r>
            <a:r>
              <a:rPr lang="en-US" sz="1700" dirty="0" smtClean="0"/>
              <a:t> abstract </a:t>
            </a:r>
            <a:r>
              <a:rPr lang="en-US" sz="1700" dirty="0" err="1" smtClean="0"/>
              <a:t>dan</a:t>
            </a:r>
            <a:r>
              <a:rPr lang="en-US" sz="1700" dirty="0" smtClean="0"/>
              <a:t> critical appraisal </a:t>
            </a:r>
            <a:r>
              <a:rPr lang="en-US" sz="1700" dirty="0" err="1" smtClean="0"/>
              <a:t>sehingga</a:t>
            </a:r>
            <a:r>
              <a:rPr lang="en-US" sz="1700" dirty="0" smtClean="0"/>
              <a:t> </a:t>
            </a:r>
            <a:r>
              <a:rPr lang="en-US" sz="1700" dirty="0" err="1" smtClean="0"/>
              <a:t>didapatkan</a:t>
            </a:r>
            <a:r>
              <a:rPr lang="en-US" sz="1700" dirty="0" smtClean="0"/>
              <a:t> </a:t>
            </a:r>
            <a:r>
              <a:rPr lang="en-US" sz="1700" dirty="0" err="1" smtClean="0"/>
              <a:t>bjumlah</a:t>
            </a:r>
            <a:r>
              <a:rPr lang="en-US" sz="1700" dirty="0" smtClean="0"/>
              <a:t> </a:t>
            </a:r>
            <a:r>
              <a:rPr lang="en-US" sz="1700" dirty="0" smtClean="0"/>
              <a:t>total </a:t>
            </a:r>
            <a:r>
              <a:rPr lang="en-US" sz="1700" dirty="0" err="1" smtClean="0"/>
              <a:t>akhir</a:t>
            </a:r>
            <a:r>
              <a:rPr lang="en-US" sz="1700" dirty="0" smtClean="0"/>
              <a:t> </a:t>
            </a:r>
            <a:r>
              <a:rPr lang="en-US" sz="1700" dirty="0" err="1" smtClean="0"/>
              <a:t>jurnal</a:t>
            </a:r>
            <a:r>
              <a:rPr lang="en-US" sz="1700" dirty="0" smtClean="0"/>
              <a:t> yang </a:t>
            </a:r>
            <a:r>
              <a:rPr lang="en-US" sz="1700" dirty="0" err="1" smtClean="0"/>
              <a:t>digunakan</a:t>
            </a:r>
            <a:r>
              <a:rPr lang="en-US" sz="1700" dirty="0" smtClean="0"/>
              <a:t> </a:t>
            </a:r>
            <a:r>
              <a:rPr lang="en-US" sz="1700" dirty="0" err="1" smtClean="0"/>
              <a:t>dalam</a:t>
            </a:r>
            <a:r>
              <a:rPr lang="en-US" sz="1700" dirty="0" smtClean="0"/>
              <a:t> guideline </a:t>
            </a:r>
            <a:r>
              <a:rPr lang="en-US" sz="1700" dirty="0" err="1" smtClean="0"/>
              <a:t>ini</a:t>
            </a:r>
            <a:r>
              <a:rPr lang="en-US" sz="1700" dirty="0" smtClean="0"/>
              <a:t> </a:t>
            </a:r>
            <a:r>
              <a:rPr lang="en-US" sz="1700" dirty="0" err="1" smtClean="0"/>
              <a:t>adalah</a:t>
            </a:r>
            <a:r>
              <a:rPr lang="en-US" sz="1700" dirty="0" smtClean="0"/>
              <a:t> </a:t>
            </a:r>
            <a:r>
              <a:rPr lang="en-US" sz="1700" dirty="0" err="1" smtClean="0"/>
              <a:t>sebanyak</a:t>
            </a:r>
            <a:r>
              <a:rPr lang="en-US" sz="1700" dirty="0" smtClean="0"/>
              <a:t> 33 </a:t>
            </a:r>
            <a:r>
              <a:rPr lang="en-US" sz="1700" dirty="0" err="1" smtClean="0"/>
              <a:t>jurna</a:t>
            </a:r>
            <a:endParaRPr lang="en-US" sz="1700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Pembahasan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err="1" smtClean="0"/>
              <a:t>Sejak</a:t>
            </a:r>
            <a:r>
              <a:rPr lang="en-US" sz="1800" dirty="0" smtClean="0"/>
              <a:t> </a:t>
            </a:r>
            <a:r>
              <a:rPr lang="en-US" sz="1800" dirty="0" err="1" smtClean="0"/>
              <a:t>tahun</a:t>
            </a:r>
            <a:r>
              <a:rPr lang="en-US" sz="1800" dirty="0" smtClean="0"/>
              <a:t> 2004, WHO </a:t>
            </a:r>
            <a:r>
              <a:rPr lang="en-US" sz="1800" dirty="0" err="1" smtClean="0"/>
              <a:t>dan</a:t>
            </a:r>
            <a:r>
              <a:rPr lang="en-US" sz="1800" dirty="0" smtClean="0"/>
              <a:t> UNICEF </a:t>
            </a:r>
            <a:r>
              <a:rPr lang="en-US" sz="1800" dirty="0" err="1" smtClean="0"/>
              <a:t>menyusun</a:t>
            </a:r>
            <a:r>
              <a:rPr lang="en-US" sz="1800" dirty="0" smtClean="0"/>
              <a:t> </a:t>
            </a:r>
            <a:r>
              <a:rPr lang="en-US" sz="1800" dirty="0" err="1" smtClean="0"/>
              <a:t>kebijakan</a:t>
            </a:r>
            <a:r>
              <a:rPr lang="en-US" sz="1800" dirty="0" smtClean="0"/>
              <a:t> </a:t>
            </a:r>
            <a:r>
              <a:rPr lang="en-US" sz="1800" dirty="0" err="1" smtClean="0"/>
              <a:t>bersama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pengobatan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, </a:t>
            </a:r>
            <a:r>
              <a:rPr lang="en-US" sz="1800" dirty="0" err="1" smtClean="0"/>
              <a:t>yaitu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pemberian</a:t>
            </a:r>
            <a:r>
              <a:rPr lang="en-US" sz="1800" dirty="0" smtClean="0"/>
              <a:t> </a:t>
            </a:r>
            <a:r>
              <a:rPr lang="en-US" sz="1800" dirty="0" err="1" smtClean="0"/>
              <a:t>oralit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zink</a:t>
            </a:r>
            <a:r>
              <a:rPr lang="en-US" sz="1800" dirty="0" smtClean="0"/>
              <a:t>. Hal </a:t>
            </a:r>
            <a:r>
              <a:rPr lang="en-US" sz="1800" dirty="0" err="1" smtClean="0"/>
              <a:t>itu</a:t>
            </a:r>
            <a:r>
              <a:rPr lang="en-US" sz="1800" dirty="0" smtClean="0"/>
              <a:t> </a:t>
            </a:r>
            <a:r>
              <a:rPr lang="en-US" sz="1800" dirty="0" err="1" smtClean="0"/>
              <a:t>didasarkan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penelitian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sudah</a:t>
            </a:r>
            <a:r>
              <a:rPr lang="en-US" sz="1800" dirty="0" smtClean="0"/>
              <a:t> </a:t>
            </a:r>
            <a:r>
              <a:rPr lang="en-US" sz="1800" dirty="0" err="1" smtClean="0"/>
              <a:t>dilakukan</a:t>
            </a:r>
            <a:r>
              <a:rPr lang="en-US" sz="1800" dirty="0" smtClean="0"/>
              <a:t> </a:t>
            </a:r>
            <a:r>
              <a:rPr lang="en-US" sz="1800" dirty="0" err="1" smtClean="0"/>
              <a:t>selama</a:t>
            </a:r>
            <a:r>
              <a:rPr lang="en-US" sz="1800" dirty="0" smtClean="0"/>
              <a:t> </a:t>
            </a:r>
            <a:r>
              <a:rPr lang="en-US" sz="1800" dirty="0" smtClean="0"/>
              <a:t>20 </a:t>
            </a:r>
            <a:r>
              <a:rPr lang="en-US" sz="1800" dirty="0" err="1" smtClean="0"/>
              <a:t>tahun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menunjukan</a:t>
            </a:r>
            <a:r>
              <a:rPr lang="en-US" sz="1800" dirty="0" smtClean="0"/>
              <a:t> </a:t>
            </a:r>
            <a:r>
              <a:rPr lang="en-US" sz="1800" dirty="0" err="1" smtClean="0"/>
              <a:t>bahwa</a:t>
            </a:r>
            <a:r>
              <a:rPr lang="en-US" sz="1800" dirty="0" smtClean="0"/>
              <a:t> </a:t>
            </a:r>
            <a:r>
              <a:rPr lang="en-US" sz="1800" dirty="0" err="1" smtClean="0"/>
              <a:t>pengobatan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oralit</a:t>
            </a:r>
            <a:r>
              <a:rPr lang="en-US" sz="1800" dirty="0" smtClean="0"/>
              <a:t> </a:t>
            </a:r>
            <a:r>
              <a:rPr lang="en-US" sz="1800" dirty="0" err="1" smtClean="0"/>
              <a:t>disertai</a:t>
            </a:r>
            <a:r>
              <a:rPr lang="en-US" sz="1800" dirty="0" smtClean="0"/>
              <a:t> </a:t>
            </a:r>
            <a:r>
              <a:rPr lang="en-US" sz="1800" dirty="0" err="1" smtClean="0"/>
              <a:t>zink</a:t>
            </a:r>
            <a:r>
              <a:rPr lang="en-US" sz="1800" dirty="0" smtClean="0"/>
              <a:t> </a:t>
            </a:r>
            <a:r>
              <a:rPr lang="en-US" sz="1800" dirty="0" err="1" smtClean="0"/>
              <a:t>efektif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terbukti</a:t>
            </a:r>
            <a:r>
              <a:rPr lang="en-US" sz="1800" dirty="0" smtClean="0"/>
              <a:t> </a:t>
            </a:r>
            <a:r>
              <a:rPr lang="en-US" sz="1800" dirty="0" err="1" smtClean="0"/>
              <a:t>menurunkan</a:t>
            </a:r>
            <a:r>
              <a:rPr lang="en-US" sz="1800" dirty="0" smtClean="0"/>
              <a:t> </a:t>
            </a:r>
            <a:r>
              <a:rPr lang="en-US" sz="1800" dirty="0" err="1" smtClean="0"/>
              <a:t>angka</a:t>
            </a:r>
            <a:r>
              <a:rPr lang="en-US" sz="1800" dirty="0" smtClean="0"/>
              <a:t> </a:t>
            </a:r>
            <a:r>
              <a:rPr lang="en-US" sz="1800" dirty="0" err="1" smtClean="0"/>
              <a:t>kematian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sampai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40% (</a:t>
            </a:r>
            <a:r>
              <a:rPr lang="en-US" sz="1800" dirty="0" err="1" smtClean="0"/>
              <a:t>Wardani</a:t>
            </a:r>
            <a:r>
              <a:rPr lang="en-US" sz="1800" dirty="0" smtClean="0"/>
              <a:t>, 2014</a:t>
            </a:r>
            <a:r>
              <a:rPr lang="en-US" sz="1800" dirty="0" smtClean="0"/>
              <a:t>).</a:t>
            </a:r>
            <a:endParaRPr lang="en-US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600" dirty="0" err="1" smtClean="0"/>
              <a:t>Pemberian</a:t>
            </a:r>
            <a:r>
              <a:rPr lang="en-US" sz="1600" dirty="0" smtClean="0"/>
              <a:t> </a:t>
            </a:r>
            <a:r>
              <a:rPr lang="en-US" sz="1600" dirty="0" smtClean="0"/>
              <a:t>Zink </a:t>
            </a:r>
            <a:r>
              <a:rPr lang="en-US" sz="1600" dirty="0" err="1" smtClean="0"/>
              <a:t>merupakan</a:t>
            </a:r>
            <a:r>
              <a:rPr lang="en-US" sz="1600" dirty="0" smtClean="0"/>
              <a:t> </a:t>
            </a:r>
            <a:r>
              <a:rPr lang="en-US" sz="1600" dirty="0" err="1" smtClean="0"/>
              <a:t>salah</a:t>
            </a:r>
            <a:r>
              <a:rPr lang="en-US" sz="1600" dirty="0" smtClean="0"/>
              <a:t> </a:t>
            </a:r>
            <a:r>
              <a:rPr lang="en-US" sz="1600" dirty="0" err="1" smtClean="0"/>
              <a:t>satu</a:t>
            </a:r>
            <a:r>
              <a:rPr lang="en-US" sz="1600" dirty="0" smtClean="0"/>
              <a:t> </a:t>
            </a:r>
            <a:r>
              <a:rPr lang="en-US" sz="1600" dirty="0" err="1" smtClean="0"/>
              <a:t>terapi</a:t>
            </a:r>
            <a:r>
              <a:rPr lang="en-US" sz="1600" dirty="0" smtClean="0"/>
              <a:t> </a:t>
            </a:r>
            <a:r>
              <a:rPr lang="en-US" sz="1600" dirty="0" err="1" smtClean="0"/>
              <a:t>rehidrasi</a:t>
            </a:r>
            <a:r>
              <a:rPr lang="en-US" sz="1600" dirty="0" smtClean="0"/>
              <a:t> </a:t>
            </a:r>
            <a:r>
              <a:rPr lang="en-US" sz="1600" dirty="0" smtClean="0"/>
              <a:t>yang </a:t>
            </a:r>
            <a:r>
              <a:rPr lang="en-US" sz="1600" dirty="0" err="1" smtClean="0"/>
              <a:t>diwajibkan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anak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diare</a:t>
            </a:r>
            <a:r>
              <a:rPr lang="en-US" sz="1600" dirty="0" smtClean="0"/>
              <a:t> (World </a:t>
            </a:r>
            <a:r>
              <a:rPr lang="en-US" sz="1600" dirty="0" smtClean="0"/>
              <a:t>Health Organization </a:t>
            </a:r>
            <a:r>
              <a:rPr lang="en-US" sz="1600" dirty="0" smtClean="0"/>
              <a:t>Indonesia, 2009). </a:t>
            </a:r>
            <a:r>
              <a:rPr lang="en-US" sz="1600" dirty="0" err="1" smtClean="0"/>
              <a:t>Penambahan</a:t>
            </a:r>
            <a:r>
              <a:rPr lang="en-US" sz="1600" dirty="0" smtClean="0"/>
              <a:t> </a:t>
            </a:r>
            <a:r>
              <a:rPr lang="en-US" sz="1600" dirty="0" err="1" smtClean="0"/>
              <a:t>suplemen</a:t>
            </a:r>
            <a:r>
              <a:rPr lang="en-US" sz="1600" dirty="0" smtClean="0"/>
              <a:t> </a:t>
            </a:r>
            <a:r>
              <a:rPr lang="en-US" sz="1600" dirty="0" err="1" smtClean="0"/>
              <a:t>mikronutrien</a:t>
            </a:r>
            <a:r>
              <a:rPr lang="en-US" sz="1600" dirty="0" smtClean="0"/>
              <a:t> </a:t>
            </a:r>
            <a:r>
              <a:rPr lang="en-US" sz="1600" dirty="0" err="1" smtClean="0"/>
              <a:t>terapi</a:t>
            </a:r>
            <a:r>
              <a:rPr lang="en-US" sz="1600" dirty="0" smtClean="0"/>
              <a:t> </a:t>
            </a:r>
            <a:r>
              <a:rPr lang="en-US" sz="1600" dirty="0" err="1" smtClean="0"/>
              <a:t>rehidrasi</a:t>
            </a:r>
            <a:r>
              <a:rPr lang="en-US" sz="1600" dirty="0" smtClean="0"/>
              <a:t> </a:t>
            </a:r>
            <a:r>
              <a:rPr lang="en-US" sz="1600" dirty="0" err="1" smtClean="0"/>
              <a:t>rutin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pengobatan</a:t>
            </a:r>
            <a:r>
              <a:rPr lang="en-US" sz="1600" dirty="0" smtClean="0"/>
              <a:t> </a:t>
            </a:r>
            <a:r>
              <a:rPr lang="en-US" sz="1600" dirty="0" err="1" smtClean="0"/>
              <a:t>baru</a:t>
            </a:r>
            <a:r>
              <a:rPr lang="en-US" sz="1600" dirty="0" smtClean="0"/>
              <a:t> </a:t>
            </a:r>
            <a:r>
              <a:rPr lang="en-US" sz="1600" dirty="0" err="1" smtClean="0"/>
              <a:t>modalitas</a:t>
            </a:r>
            <a:r>
              <a:rPr lang="en-US" sz="1600" dirty="0" smtClean="0"/>
              <a:t>, yang </a:t>
            </a:r>
            <a:r>
              <a:rPr lang="en-US" sz="1600" dirty="0" err="1" smtClean="0"/>
              <a:t>telah</a:t>
            </a:r>
            <a:r>
              <a:rPr lang="en-US" sz="1600" dirty="0" smtClean="0"/>
              <a:t> </a:t>
            </a:r>
            <a:r>
              <a:rPr lang="en-US" sz="1600" dirty="0" err="1" smtClean="0"/>
              <a:t>terbukti</a:t>
            </a:r>
            <a:r>
              <a:rPr lang="en-US" sz="1600" dirty="0" smtClean="0"/>
              <a:t> </a:t>
            </a:r>
            <a:r>
              <a:rPr lang="en-US" sz="1600" dirty="0" err="1" smtClean="0"/>
              <a:t>efektif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berbagai</a:t>
            </a:r>
            <a:r>
              <a:rPr lang="en-US" sz="1600" dirty="0" smtClean="0"/>
              <a:t> </a:t>
            </a:r>
            <a:r>
              <a:rPr lang="en-US" sz="1600" dirty="0" err="1" smtClean="0"/>
              <a:t>penilaian</a:t>
            </a:r>
            <a:r>
              <a:rPr lang="en-US" sz="1600" dirty="0" smtClean="0"/>
              <a:t>(</a:t>
            </a:r>
            <a:r>
              <a:rPr lang="en-US" sz="1600" dirty="0" err="1" smtClean="0"/>
              <a:t>Karamyyar</a:t>
            </a:r>
            <a:r>
              <a:rPr lang="en-US" sz="1600" dirty="0" smtClean="0"/>
              <a:t>, </a:t>
            </a:r>
            <a:r>
              <a:rPr lang="en-US" sz="1600" dirty="0" err="1" smtClean="0"/>
              <a:t>Gheibi</a:t>
            </a:r>
            <a:r>
              <a:rPr lang="en-US" sz="1600" dirty="0" smtClean="0"/>
              <a:t>, </a:t>
            </a:r>
            <a:r>
              <a:rPr lang="en-US" sz="1600" dirty="0" err="1" smtClean="0"/>
              <a:t>Noroozi</a:t>
            </a:r>
            <a:r>
              <a:rPr lang="en-US" sz="1600" dirty="0" smtClean="0"/>
              <a:t>, &amp; </a:t>
            </a:r>
            <a:r>
              <a:rPr lang="en-US" sz="1600" dirty="0" err="1" smtClean="0"/>
              <a:t>Valeshabad</a:t>
            </a:r>
            <a:r>
              <a:rPr lang="en-US" sz="1600" dirty="0" smtClean="0"/>
              <a:t>, 2013). Hal </a:t>
            </a:r>
            <a:r>
              <a:rPr lang="en-US" sz="1600" dirty="0" err="1" smtClean="0"/>
              <a:t>ini</a:t>
            </a:r>
            <a:r>
              <a:rPr lang="en-US" sz="1600" dirty="0" smtClean="0"/>
              <a:t> </a:t>
            </a:r>
            <a:r>
              <a:rPr lang="en-US" sz="1600" dirty="0" err="1" smtClean="0"/>
              <a:t>juga</a:t>
            </a:r>
            <a:r>
              <a:rPr lang="en-US" sz="1600" dirty="0" smtClean="0"/>
              <a:t> </a:t>
            </a:r>
            <a:r>
              <a:rPr lang="en-US" sz="1600" dirty="0" err="1" smtClean="0"/>
              <a:t>sesuai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apa</a:t>
            </a:r>
            <a:r>
              <a:rPr lang="en-US" sz="1600" dirty="0" smtClean="0"/>
              <a:t> yang </a:t>
            </a:r>
            <a:r>
              <a:rPr lang="en-US" sz="1600" dirty="0" err="1" smtClean="0"/>
              <a:t>disajikan</a:t>
            </a:r>
            <a:r>
              <a:rPr lang="en-US" sz="1600" dirty="0" smtClean="0"/>
              <a:t> </a:t>
            </a:r>
            <a:r>
              <a:rPr lang="en-US" sz="1600" dirty="0" smtClean="0"/>
              <a:t>MTBS (Integrated </a:t>
            </a:r>
            <a:r>
              <a:rPr lang="en-US" sz="1600" dirty="0" smtClean="0"/>
              <a:t>Management of Childhood </a:t>
            </a:r>
            <a:r>
              <a:rPr lang="en-US" sz="1600" dirty="0" smtClean="0"/>
              <a:t>Illness, 2010</a:t>
            </a:r>
            <a:r>
              <a:rPr lang="en-US" sz="1600" dirty="0" smtClean="0"/>
              <a:t>) </a:t>
            </a:r>
            <a:r>
              <a:rPr lang="en-US" sz="1600" dirty="0" err="1" smtClean="0"/>
              <a:t>beberapa</a:t>
            </a:r>
            <a:r>
              <a:rPr lang="en-US" sz="1600" dirty="0" smtClean="0"/>
              <a:t> </a:t>
            </a:r>
            <a:r>
              <a:rPr lang="en-US" sz="1600" dirty="0" err="1" smtClean="0"/>
              <a:t>rekomendasi</a:t>
            </a:r>
            <a:r>
              <a:rPr lang="en-US" sz="1600" dirty="0" smtClean="0"/>
              <a:t> yang </a:t>
            </a:r>
            <a:r>
              <a:rPr lang="en-US" sz="1600" dirty="0" err="1" smtClean="0"/>
              <a:t>harus</a:t>
            </a:r>
            <a:r>
              <a:rPr lang="en-US" sz="1600" dirty="0" smtClean="0"/>
              <a:t> </a:t>
            </a:r>
            <a:r>
              <a:rPr lang="en-US" sz="1600" dirty="0" err="1" smtClean="0"/>
              <a:t>dilakukan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manajemen</a:t>
            </a:r>
            <a:r>
              <a:rPr lang="en-US" sz="1600" dirty="0" smtClean="0"/>
              <a:t> </a:t>
            </a:r>
            <a:r>
              <a:rPr lang="en-US" sz="1600" dirty="0" err="1" smtClean="0"/>
              <a:t>diare</a:t>
            </a:r>
            <a:r>
              <a:rPr lang="en-US" sz="1600" dirty="0" smtClean="0"/>
              <a:t> </a:t>
            </a:r>
            <a:r>
              <a:rPr lang="en-US" sz="1600" dirty="0" err="1" smtClean="0"/>
              <a:t>meliputi</a:t>
            </a:r>
            <a:r>
              <a:rPr lang="en-US" sz="1600" dirty="0" smtClean="0"/>
              <a:t> </a:t>
            </a:r>
            <a:r>
              <a:rPr lang="en-US" sz="1600" dirty="0" err="1" smtClean="0"/>
              <a:t>suplemen</a:t>
            </a:r>
            <a:r>
              <a:rPr lang="en-US" sz="1600" dirty="0" smtClean="0"/>
              <a:t> </a:t>
            </a:r>
            <a:r>
              <a:rPr lang="en-US" sz="1600" dirty="0" smtClean="0"/>
              <a:t>vitamin A, </a:t>
            </a:r>
            <a:r>
              <a:rPr lang="en-US" sz="1600" dirty="0" err="1" smtClean="0"/>
              <a:t>manajemen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smtClean="0"/>
              <a:t>Oral rehydration </a:t>
            </a:r>
            <a:r>
              <a:rPr lang="en-US" sz="1600" dirty="0" smtClean="0"/>
              <a:t>solution (ORS), treatment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smtClean="0"/>
              <a:t>zinc, ciprofloxacin</a:t>
            </a:r>
            <a:r>
              <a:rPr lang="en-US" sz="1600" dirty="0" smtClean="0"/>
              <a:t>, </a:t>
            </a:r>
            <a:r>
              <a:rPr lang="en-US" sz="1600" dirty="0" err="1" smtClean="0"/>
              <a:t>dan</a:t>
            </a:r>
            <a:r>
              <a:rPr lang="en-US" sz="1600" dirty="0" smtClean="0"/>
              <a:t>. multiple micronutrients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diare</a:t>
            </a:r>
            <a:r>
              <a:rPr lang="en-US" sz="1600" dirty="0" smtClean="0"/>
              <a:t> </a:t>
            </a:r>
            <a:r>
              <a:rPr lang="en-US" sz="1600" dirty="0" err="1" smtClean="0"/>
              <a:t>persisten</a:t>
            </a:r>
            <a:r>
              <a:rPr lang="en-US" sz="1600" dirty="0" smtClean="0"/>
              <a:t>(</a:t>
            </a:r>
            <a:r>
              <a:rPr lang="en-US" sz="1600" dirty="0" err="1" smtClean="0"/>
              <a:t>Kemenkes</a:t>
            </a:r>
            <a:r>
              <a:rPr lang="en-US" sz="1600" dirty="0" smtClean="0"/>
              <a:t> RI, 2015).</a:t>
            </a:r>
            <a:endParaRPr lang="en-US" sz="16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Gejala                        Pengobatan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err="1" smtClean="0"/>
              <a:t>Gejala</a:t>
            </a:r>
            <a:r>
              <a:rPr lang="en-US" sz="1800" dirty="0" smtClean="0"/>
              <a:t> </a:t>
            </a:r>
            <a:r>
              <a:rPr lang="en-US" sz="1800" dirty="0" err="1" smtClean="0"/>
              <a:t>utama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meliputi</a:t>
            </a:r>
            <a:r>
              <a:rPr lang="en-US" sz="1800" dirty="0" smtClean="0"/>
              <a:t> </a:t>
            </a:r>
            <a:r>
              <a:rPr lang="en-US" sz="1800" dirty="0" err="1" smtClean="0"/>
              <a:t>tinja</a:t>
            </a:r>
            <a:r>
              <a:rPr lang="en-US" sz="1800" dirty="0" smtClean="0"/>
              <a:t> yang </a:t>
            </a:r>
            <a:r>
              <a:rPr lang="en-US" sz="1800" dirty="0" err="1" smtClean="0"/>
              <a:t>cair</a:t>
            </a:r>
            <a:r>
              <a:rPr lang="en-US" sz="1800" dirty="0" smtClean="0"/>
              <a:t>, </a:t>
            </a:r>
            <a:r>
              <a:rPr lang="en-US" sz="1800" dirty="0" err="1" smtClean="0"/>
              <a:t>frekuemsi</a:t>
            </a:r>
            <a:r>
              <a:rPr lang="en-US" sz="1800" dirty="0" smtClean="0"/>
              <a:t> </a:t>
            </a:r>
            <a:r>
              <a:rPr lang="en-US" sz="1800" dirty="0" err="1" smtClean="0"/>
              <a:t>buang</a:t>
            </a:r>
            <a:r>
              <a:rPr lang="en-US" sz="1800" dirty="0" smtClean="0"/>
              <a:t> air </a:t>
            </a:r>
            <a:r>
              <a:rPr lang="en-US" sz="1800" dirty="0" err="1" smtClean="0"/>
              <a:t>besar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meningkat</a:t>
            </a:r>
            <a:r>
              <a:rPr lang="en-US" sz="1800" dirty="0" smtClean="0"/>
              <a:t>, </a:t>
            </a:r>
            <a:r>
              <a:rPr lang="en-US" sz="1800" dirty="0" err="1" smtClean="0"/>
              <a:t>serta</a:t>
            </a:r>
            <a:r>
              <a:rPr lang="en-US" sz="1800" dirty="0" smtClean="0"/>
              <a:t> </a:t>
            </a:r>
            <a:r>
              <a:rPr lang="en-US" sz="1800" dirty="0" err="1" smtClean="0"/>
              <a:t>kemungkinan</a:t>
            </a:r>
            <a:r>
              <a:rPr lang="en-US" sz="1800" dirty="0" smtClean="0"/>
              <a:t> </a:t>
            </a:r>
            <a:r>
              <a:rPr lang="en-US" sz="1800" dirty="0" err="1" smtClean="0"/>
              <a:t>disertai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kram</a:t>
            </a:r>
            <a:r>
              <a:rPr lang="en-US" sz="1800" dirty="0" smtClean="0"/>
              <a:t> </a:t>
            </a:r>
            <a:r>
              <a:rPr lang="en-US" sz="1800" dirty="0" err="1" smtClean="0"/>
              <a:t>perut</a:t>
            </a:r>
            <a:r>
              <a:rPr lang="en-US" sz="1800" dirty="0" smtClean="0"/>
              <a:t>, </a:t>
            </a:r>
            <a:r>
              <a:rPr lang="en-US" sz="1800" dirty="0" err="1" smtClean="0"/>
              <a:t>mual</a:t>
            </a:r>
            <a:r>
              <a:rPr lang="en-US" sz="1800" dirty="0" smtClean="0"/>
              <a:t>, </a:t>
            </a:r>
            <a:r>
              <a:rPr lang="en-US" sz="1800" dirty="0" err="1" smtClean="0"/>
              <a:t>demam</a:t>
            </a:r>
            <a:r>
              <a:rPr lang="en-US" sz="1800" dirty="0" smtClean="0"/>
              <a:t>,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dehidrasi</a:t>
            </a:r>
            <a:r>
              <a:rPr lang="en-US" sz="1800" dirty="0" smtClean="0"/>
              <a:t>. </a:t>
            </a:r>
            <a:r>
              <a:rPr lang="en-US" sz="1800" dirty="0" err="1" smtClean="0"/>
              <a:t>Dehidrasi</a:t>
            </a:r>
            <a:r>
              <a:rPr lang="en-US" sz="1800" dirty="0" smtClean="0"/>
              <a:t> </a:t>
            </a:r>
            <a:r>
              <a:rPr lang="en-US" sz="1800" dirty="0" err="1" smtClean="0"/>
              <a:t>menjadi</a:t>
            </a:r>
            <a:r>
              <a:rPr lang="en-US" sz="1800" dirty="0" smtClean="0"/>
              <a:t> </a:t>
            </a:r>
            <a:r>
              <a:rPr lang="en-US" sz="1800" dirty="0" err="1" smtClean="0"/>
              <a:t>perhatian</a:t>
            </a:r>
            <a:r>
              <a:rPr lang="en-US" sz="1800" dirty="0" smtClean="0"/>
              <a:t> </a:t>
            </a:r>
            <a:r>
              <a:rPr lang="en-US" sz="1800" dirty="0" err="1" smtClean="0"/>
              <a:t>utama</a:t>
            </a:r>
            <a:r>
              <a:rPr lang="en-US" sz="1800" dirty="0" smtClean="0"/>
              <a:t> </a:t>
            </a:r>
            <a:r>
              <a:rPr lang="en-US" sz="1800" dirty="0" err="1" smtClean="0"/>
              <a:t>karena</a:t>
            </a:r>
            <a:r>
              <a:rPr lang="en-US" sz="1800" dirty="0" smtClean="0"/>
              <a:t> </a:t>
            </a:r>
            <a:r>
              <a:rPr lang="en-US" sz="1800" dirty="0" err="1" smtClean="0"/>
              <a:t>anak-anak</a:t>
            </a:r>
            <a:r>
              <a:rPr lang="en-US" sz="1800" dirty="0" smtClean="0"/>
              <a:t> </a:t>
            </a:r>
            <a:r>
              <a:rPr lang="en-US" sz="1800" dirty="0" err="1" smtClean="0"/>
              <a:t>lebih</a:t>
            </a:r>
            <a:r>
              <a:rPr lang="en-US" sz="1800" dirty="0" smtClean="0"/>
              <a:t> </a:t>
            </a:r>
            <a:r>
              <a:rPr lang="en-US" sz="1800" dirty="0" err="1" smtClean="0"/>
              <a:t>rentan</a:t>
            </a:r>
            <a:r>
              <a:rPr lang="en-US" sz="1800" dirty="0" smtClean="0"/>
              <a:t> </a:t>
            </a:r>
            <a:r>
              <a:rPr lang="en-US" sz="1800" dirty="0" err="1" smtClean="0"/>
              <a:t>terhadap</a:t>
            </a:r>
            <a:r>
              <a:rPr lang="en-US" sz="1800" dirty="0" smtClean="0"/>
              <a:t> </a:t>
            </a:r>
            <a:r>
              <a:rPr lang="en-US" sz="1800" dirty="0" err="1" smtClean="0"/>
              <a:t>kehilangan</a:t>
            </a:r>
            <a:r>
              <a:rPr lang="en-US" sz="1800" dirty="0" smtClean="0"/>
              <a:t> </a:t>
            </a:r>
            <a:r>
              <a:rPr lang="en-US" sz="1800" dirty="0" err="1" smtClean="0"/>
              <a:t>cairan</a:t>
            </a:r>
            <a:r>
              <a:rPr lang="en-US" sz="1800" dirty="0" smtClean="0"/>
              <a:t>. </a:t>
            </a:r>
            <a:endParaRPr lang="en-US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err="1" smtClean="0"/>
              <a:t>Penanganan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berfokus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rehidrasi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menggantikan</a:t>
            </a:r>
            <a:r>
              <a:rPr lang="en-US" sz="1800" dirty="0" smtClean="0"/>
              <a:t> </a:t>
            </a:r>
            <a:r>
              <a:rPr lang="en-US" sz="1800" dirty="0" err="1" smtClean="0"/>
              <a:t>cairan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elektrolit</a:t>
            </a:r>
            <a:r>
              <a:rPr lang="en-US" sz="1800" dirty="0" smtClean="0"/>
              <a:t> yang </a:t>
            </a:r>
            <a:r>
              <a:rPr lang="en-US" sz="1800" dirty="0" err="1" smtClean="0"/>
              <a:t>hilang</a:t>
            </a:r>
            <a:r>
              <a:rPr lang="en-US" sz="1800" dirty="0" smtClean="0"/>
              <a:t>. </a:t>
            </a:r>
            <a:r>
              <a:rPr lang="en-US" sz="1800" dirty="0" err="1" smtClean="0"/>
              <a:t>Oralit</a:t>
            </a:r>
            <a:r>
              <a:rPr lang="en-US" sz="1800" dirty="0" smtClean="0"/>
              <a:t> (</a:t>
            </a:r>
            <a:r>
              <a:rPr lang="en-US" sz="1800" dirty="0" err="1" smtClean="0"/>
              <a:t>larutan</a:t>
            </a:r>
            <a:r>
              <a:rPr lang="en-US" sz="1800" dirty="0" smtClean="0"/>
              <a:t> </a:t>
            </a:r>
            <a:r>
              <a:rPr lang="en-US" sz="1800" dirty="0" err="1" smtClean="0"/>
              <a:t>rehidrasi</a:t>
            </a:r>
            <a:r>
              <a:rPr lang="en-US" sz="1800" dirty="0" smtClean="0"/>
              <a:t> oral)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pilihan</a:t>
            </a:r>
            <a:r>
              <a:rPr lang="en-US" sz="1800" dirty="0" smtClean="0"/>
              <a:t> </a:t>
            </a:r>
            <a:r>
              <a:rPr lang="en-US" sz="1800" dirty="0" err="1" smtClean="0"/>
              <a:t>utama</a:t>
            </a:r>
            <a:r>
              <a:rPr lang="en-US" sz="1800" dirty="0" smtClean="0"/>
              <a:t>. </a:t>
            </a:r>
            <a:r>
              <a:rPr lang="en-US" sz="1800" dirty="0" err="1" smtClean="0"/>
              <a:t>Penggunaan</a:t>
            </a:r>
            <a:r>
              <a:rPr lang="en-US" sz="1800" dirty="0" smtClean="0"/>
              <a:t> </a:t>
            </a:r>
            <a:r>
              <a:rPr lang="en-US" sz="1800" dirty="0" err="1" smtClean="0"/>
              <a:t>obat</a:t>
            </a:r>
            <a:r>
              <a:rPr lang="en-US" sz="1800" dirty="0" smtClean="0"/>
              <a:t> </a:t>
            </a:r>
            <a:r>
              <a:rPr lang="en-US" sz="1800" dirty="0" err="1" smtClean="0"/>
              <a:t>antidiare</a:t>
            </a:r>
            <a:r>
              <a:rPr lang="en-US" sz="1800" dirty="0" smtClean="0"/>
              <a:t> </a:t>
            </a:r>
            <a:r>
              <a:rPr lang="en-US" sz="1800" dirty="0" err="1" smtClean="0"/>
              <a:t>biasanya</a:t>
            </a:r>
            <a:r>
              <a:rPr lang="en-US" sz="1800" dirty="0" smtClean="0"/>
              <a:t> </a:t>
            </a:r>
            <a:r>
              <a:rPr lang="en-US" sz="1800" dirty="0" err="1" smtClean="0"/>
              <a:t>tidak</a:t>
            </a:r>
            <a:r>
              <a:rPr lang="en-US" sz="1800" dirty="0" smtClean="0"/>
              <a:t> </a:t>
            </a:r>
            <a:r>
              <a:rPr lang="en-US" sz="1800" dirty="0" err="1" smtClean="0"/>
              <a:t>dianjurkan</a:t>
            </a:r>
            <a:r>
              <a:rPr lang="en-US" sz="1800" dirty="0" smtClean="0"/>
              <a:t> </a:t>
            </a:r>
            <a:r>
              <a:rPr lang="en-US" sz="1800" dirty="0" err="1" smtClean="0"/>
              <a:t>tanpa</a:t>
            </a:r>
            <a:r>
              <a:rPr lang="en-US" sz="1800" dirty="0" smtClean="0"/>
              <a:t> </a:t>
            </a:r>
            <a:r>
              <a:rPr lang="en-US" sz="1800" dirty="0" err="1" smtClean="0"/>
              <a:t>resep</a:t>
            </a:r>
            <a:r>
              <a:rPr lang="en-US" sz="1800" dirty="0" smtClean="0"/>
              <a:t> </a:t>
            </a:r>
            <a:r>
              <a:rPr lang="en-US" sz="1800" dirty="0" err="1" smtClean="0"/>
              <a:t>dokter</a:t>
            </a:r>
            <a:r>
              <a:rPr lang="en-US" sz="1800" dirty="0" smtClean="0"/>
              <a:t> </a:t>
            </a:r>
            <a:endParaRPr lang="en-US" sz="1800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/>
              <a:t>Tatalaksana</a:t>
            </a:r>
            <a:r>
              <a:rPr lang="en-US" sz="2000" dirty="0" smtClean="0"/>
              <a:t> management </a:t>
            </a:r>
            <a:r>
              <a:rPr lang="en-US" sz="2000" dirty="0" err="1" smtClean="0"/>
              <a:t>diare</a:t>
            </a:r>
            <a:r>
              <a:rPr lang="en-US" sz="2000" dirty="0" smtClean="0"/>
              <a:t> </a:t>
            </a:r>
            <a:r>
              <a:rPr lang="en-US" sz="2000" dirty="0" err="1" smtClean="0"/>
              <a:t>sudah</a:t>
            </a:r>
            <a:r>
              <a:rPr lang="en-US" sz="2000" dirty="0" smtClean="0"/>
              <a:t> </a:t>
            </a:r>
            <a:r>
              <a:rPr lang="en-US" sz="2000" dirty="0" err="1" smtClean="0"/>
              <a:t>ditetapkan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 </a:t>
            </a:r>
            <a:r>
              <a:rPr lang="en-US" sz="2000" dirty="0" err="1" smtClean="0"/>
              <a:t>pedoman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yang </a:t>
            </a:r>
            <a:r>
              <a:rPr lang="en-US" sz="2000" dirty="0" err="1" smtClean="0"/>
              <a:t>sering</a:t>
            </a:r>
            <a:r>
              <a:rPr lang="en-US" sz="2000" dirty="0" smtClean="0"/>
              <a:t> </a:t>
            </a:r>
            <a:r>
              <a:rPr lang="en-US" sz="2000" dirty="0" err="1" smtClean="0"/>
              <a:t>dikenal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 </a:t>
            </a:r>
            <a:r>
              <a:rPr lang="en-US" sz="2000" dirty="0" err="1" smtClean="0"/>
              <a:t>saku</a:t>
            </a:r>
            <a:r>
              <a:rPr lang="en-US" sz="2000" dirty="0" smtClean="0"/>
              <a:t> </a:t>
            </a:r>
            <a:r>
              <a:rPr lang="en-US" sz="2000" dirty="0" err="1" smtClean="0"/>
              <a:t>biru</a:t>
            </a:r>
            <a:r>
              <a:rPr lang="en-US" sz="2000" dirty="0" smtClean="0"/>
              <a:t>. </a:t>
            </a:r>
            <a:r>
              <a:rPr lang="en-US" sz="2000" dirty="0" err="1" smtClean="0"/>
              <a:t>Salah</a:t>
            </a:r>
            <a:r>
              <a:rPr lang="en-US" sz="2000" dirty="0" smtClean="0"/>
              <a:t> </a:t>
            </a:r>
            <a:r>
              <a:rPr lang="en-US" sz="2000" dirty="0" err="1" smtClean="0"/>
              <a:t>satu</a:t>
            </a:r>
            <a:r>
              <a:rPr lang="en-US" sz="2000" dirty="0" smtClean="0"/>
              <a:t> </a:t>
            </a:r>
            <a:r>
              <a:rPr lang="en-US" sz="2000" dirty="0" err="1" smtClean="0"/>
              <a:t>tatalaksana</a:t>
            </a:r>
            <a:r>
              <a:rPr lang="en-US" sz="2000" dirty="0" smtClean="0"/>
              <a:t> </a:t>
            </a:r>
            <a:r>
              <a:rPr lang="en-US" sz="2000" dirty="0" smtClean="0"/>
              <a:t>yang </a:t>
            </a:r>
            <a:r>
              <a:rPr lang="en-US" sz="2000" dirty="0" err="1" smtClean="0"/>
              <a:t>ditetukan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pemberian</a:t>
            </a:r>
            <a:r>
              <a:rPr lang="en-US" sz="2000" dirty="0" smtClean="0"/>
              <a:t> </a:t>
            </a:r>
            <a:r>
              <a:rPr lang="en-US" sz="2000" dirty="0" err="1" smtClean="0"/>
              <a:t>Ziwaktu</a:t>
            </a:r>
            <a:r>
              <a:rPr lang="en-US" sz="2000" dirty="0" smtClean="0"/>
              <a:t> </a:t>
            </a:r>
            <a:r>
              <a:rPr lang="en-US" sz="2000" dirty="0" err="1" smtClean="0"/>
              <a:t>sembuh</a:t>
            </a:r>
            <a:r>
              <a:rPr lang="en-US" sz="2000" dirty="0" smtClean="0"/>
              <a:t> </a:t>
            </a:r>
            <a:r>
              <a:rPr lang="en-US" sz="2000" dirty="0" err="1" smtClean="0"/>
              <a:t>diare</a:t>
            </a:r>
            <a:r>
              <a:rPr lang="en-US" sz="2000" dirty="0" smtClean="0"/>
              <a:t>. </a:t>
            </a:r>
            <a:r>
              <a:rPr lang="en-US" sz="2000" dirty="0" err="1" smtClean="0"/>
              <a:t>Namun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kenyataannya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semua</a:t>
            </a:r>
            <a:r>
              <a:rPr lang="en-US" sz="2000" dirty="0" smtClean="0"/>
              <a:t> </a:t>
            </a:r>
            <a:r>
              <a:rPr lang="en-US" sz="2000" dirty="0" err="1" smtClean="0"/>
              <a:t>pelayanan</a:t>
            </a:r>
            <a:r>
              <a:rPr lang="en-US" sz="2000" dirty="0" smtClean="0"/>
              <a:t> </a:t>
            </a:r>
            <a:r>
              <a:rPr lang="en-US" sz="2000" dirty="0" err="1" smtClean="0"/>
              <a:t>kesehatan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tatalaksana</a:t>
            </a:r>
            <a:r>
              <a:rPr lang="en-US" sz="2000" dirty="0" smtClean="0"/>
              <a:t> </a:t>
            </a:r>
            <a:r>
              <a:rPr lang="en-US" sz="2000" dirty="0" err="1" smtClean="0"/>
              <a:t>diare</a:t>
            </a:r>
            <a:r>
              <a:rPr lang="en-US" sz="2000" dirty="0" smtClean="0"/>
              <a:t> </a:t>
            </a: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pedoman</a:t>
            </a:r>
            <a:r>
              <a:rPr lang="en-US" sz="2000" dirty="0" smtClean="0"/>
              <a:t> </a:t>
            </a:r>
            <a:r>
              <a:rPr lang="en-US" sz="2000" dirty="0" smtClean="0"/>
              <a:t>yang </a:t>
            </a:r>
            <a:r>
              <a:rPr lang="en-US" sz="2000" dirty="0" err="1" smtClean="0"/>
              <a:t>sudah</a:t>
            </a:r>
            <a:r>
              <a:rPr lang="en-US" sz="2000" dirty="0" smtClean="0"/>
              <a:t> </a:t>
            </a:r>
            <a:r>
              <a:rPr lang="en-US" sz="2000" dirty="0" err="1" smtClean="0"/>
              <a:t>diteteapkan</a:t>
            </a:r>
            <a:r>
              <a:rPr lang="en-US" sz="2000" dirty="0" smtClean="0"/>
              <a:t>. </a:t>
            </a:r>
            <a:r>
              <a:rPr lang="en-US" sz="2000" dirty="0" err="1" smtClean="0"/>
              <a:t>Pemberian</a:t>
            </a:r>
            <a:r>
              <a:rPr lang="en-US" sz="2000" dirty="0" smtClean="0"/>
              <a:t> Zinc </a:t>
            </a:r>
            <a:r>
              <a:rPr lang="en-US" sz="2000" dirty="0" err="1" smtClean="0"/>
              <a:t>terbukti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mempercepat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dirty="0" err="1" smtClean="0"/>
              <a:t>Secara</a:t>
            </a:r>
            <a:r>
              <a:rPr lang="en-US" sz="2000" dirty="0" smtClean="0"/>
              <a:t> </a:t>
            </a:r>
            <a:r>
              <a:rPr lang="en-US" sz="2000" dirty="0" err="1" smtClean="0"/>
              <a:t>keseluruhaan</a:t>
            </a:r>
            <a:r>
              <a:rPr lang="en-US" sz="2000" dirty="0" smtClean="0"/>
              <a:t> </a:t>
            </a:r>
            <a:r>
              <a:rPr lang="en-US" sz="2000" dirty="0" err="1" smtClean="0"/>
              <a:t>meskipun</a:t>
            </a:r>
            <a:r>
              <a:rPr lang="en-US" sz="2000" dirty="0" smtClean="0"/>
              <a:t> </a:t>
            </a:r>
            <a:r>
              <a:rPr lang="en-US" sz="2000" dirty="0" err="1" smtClean="0"/>
              <a:t>diare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anak</a:t>
            </a:r>
            <a:r>
              <a:rPr lang="en-US" sz="2000" dirty="0" smtClean="0"/>
              <a:t> </a:t>
            </a:r>
            <a:r>
              <a:rPr lang="en-US" sz="2000" dirty="0" err="1" smtClean="0"/>
              <a:t>seringkali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diatasi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perawatan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tepat</a:t>
            </a:r>
            <a:r>
              <a:rPr lang="en-US" sz="2000" dirty="0" smtClean="0"/>
              <a:t>, </a:t>
            </a:r>
            <a:r>
              <a:rPr lang="en-US" sz="2000" dirty="0" err="1" smtClean="0"/>
              <a:t>perhatian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 </a:t>
            </a:r>
            <a:r>
              <a:rPr lang="en-US" sz="2000" dirty="0" err="1" smtClean="0"/>
              <a:t>gejala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pencegahan</a:t>
            </a:r>
            <a:r>
              <a:rPr lang="en-US" sz="2000" dirty="0" smtClean="0"/>
              <a:t> </a:t>
            </a:r>
            <a:r>
              <a:rPr lang="en-US" sz="2000" err="1" smtClean="0"/>
              <a:t>dehidrasi</a:t>
            </a:r>
            <a:r>
              <a:rPr lang="en-US" sz="2000" smtClean="0"/>
              <a:t> 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Kesimpulan </a:t>
            </a:r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581400"/>
            <a:ext cx="7924800" cy="1371600"/>
          </a:xfrm>
        </p:spPr>
        <p:txBody>
          <a:bodyPr/>
          <a:lstStyle/>
          <a:p>
            <a:r>
              <a:rPr sz="4000" smtClean="0"/>
              <a:t>THANK YOU SOO MUCH 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dirty="0" err="1" smtClean="0"/>
              <a:t>Larasati</a:t>
            </a:r>
            <a:r>
              <a:rPr lang="en-US" dirty="0" smtClean="0"/>
              <a:t> Vera .A. 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74</TotalTime>
  <Words>697</Words>
  <Application>Microsoft Office PowerPoint</Application>
  <PresentationFormat>On-screen Show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Paper</vt:lpstr>
      <vt:lpstr>Manajemen Tatalaksana Diare Pada Anak</vt:lpstr>
      <vt:lpstr>Pendahuluan </vt:lpstr>
      <vt:lpstr>Metode                         Hasil </vt:lpstr>
      <vt:lpstr>Pembahasan </vt:lpstr>
      <vt:lpstr>Gejala                        Pengobatan </vt:lpstr>
      <vt:lpstr>Kesimpulan </vt:lpstr>
      <vt:lpstr>THANK YOU SOO MUCH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Manajemen Tatalaksana Diare Pada Anak</dc:title>
  <dc:creator>CBT</dc:creator>
  <cp:lastModifiedBy>CBT</cp:lastModifiedBy>
  <cp:revision>8</cp:revision>
  <dcterms:created xsi:type="dcterms:W3CDTF">2010-06-01T16:18:00Z</dcterms:created>
  <dcterms:modified xsi:type="dcterms:W3CDTF">2010-06-01T17:32:07Z</dcterms:modified>
</cp:coreProperties>
</file>