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16" r:id="rId1"/>
  </p:sldMasterIdLst>
  <p:sldIdLst>
    <p:sldId id="256" r:id="rId2"/>
    <p:sldId id="257" r:id="rId3"/>
    <p:sldId id="260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8ECEC5-64D9-4CD5-B48F-B86BDDF5A786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93540C6-5C57-434E-BF3D-E70D6471E4A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CEC5-64D9-4CD5-B48F-B86BDDF5A786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540C6-5C57-434E-BF3D-E70D6471E4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CEC5-64D9-4CD5-B48F-B86BDDF5A786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540C6-5C57-434E-BF3D-E70D6471E4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8ECEC5-64D9-4CD5-B48F-B86BDDF5A786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93540C6-5C57-434E-BF3D-E70D6471E4A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8ECEC5-64D9-4CD5-B48F-B86BDDF5A786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93540C6-5C57-434E-BF3D-E70D6471E4A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CEC5-64D9-4CD5-B48F-B86BDDF5A786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540C6-5C57-434E-BF3D-E70D6471E4A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CEC5-64D9-4CD5-B48F-B86BDDF5A786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540C6-5C57-434E-BF3D-E70D6471E4A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8ECEC5-64D9-4CD5-B48F-B86BDDF5A786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93540C6-5C57-434E-BF3D-E70D6471E4A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CEC5-64D9-4CD5-B48F-B86BDDF5A786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540C6-5C57-434E-BF3D-E70D6471E4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8ECEC5-64D9-4CD5-B48F-B86BDDF5A786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93540C6-5C57-434E-BF3D-E70D6471E4A2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8ECEC5-64D9-4CD5-B48F-B86BDDF5A786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93540C6-5C57-434E-BF3D-E70D6471E4A2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8ECEC5-64D9-4CD5-B48F-B86BDDF5A786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93540C6-5C57-434E-BF3D-E70D6471E4A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3600" dirty="0" err="1" smtClean="0"/>
              <a:t>Pengaruh</a:t>
            </a:r>
            <a:r>
              <a:rPr lang="en-US" sz="3600" dirty="0" smtClean="0"/>
              <a:t> </a:t>
            </a:r>
            <a:r>
              <a:rPr lang="en-US" sz="3600" dirty="0" err="1" smtClean="0"/>
              <a:t>Daun</a:t>
            </a:r>
            <a:r>
              <a:rPr lang="en-US" sz="3600" dirty="0" smtClean="0"/>
              <a:t> </a:t>
            </a:r>
            <a:r>
              <a:rPr lang="en-US" sz="3600" dirty="0" err="1" smtClean="0"/>
              <a:t>Kelor</a:t>
            </a:r>
            <a:r>
              <a:rPr lang="en-US" sz="3600" dirty="0" smtClean="0"/>
              <a:t> (</a:t>
            </a:r>
            <a:r>
              <a:rPr lang="en-US" sz="3600" dirty="0" err="1" smtClean="0"/>
              <a:t>Moringa</a:t>
            </a:r>
            <a:r>
              <a:rPr lang="en-US" sz="3600" dirty="0" smtClean="0"/>
              <a:t> </a:t>
            </a:r>
            <a:r>
              <a:rPr lang="en-US" sz="3600" dirty="0" err="1" smtClean="0"/>
              <a:t>oleifera</a:t>
            </a:r>
            <a:r>
              <a:rPr lang="en-US" sz="3600" dirty="0" smtClean="0"/>
              <a:t>) </a:t>
            </a:r>
            <a:r>
              <a:rPr lang="en-US" sz="3600" dirty="0" err="1" smtClean="0"/>
              <a:t>Terhadap</a:t>
            </a:r>
            <a:r>
              <a:rPr lang="en-US" sz="3600" dirty="0" smtClean="0"/>
              <a:t> </a:t>
            </a:r>
            <a:r>
              <a:rPr lang="en-US" sz="3600" dirty="0" err="1" smtClean="0"/>
              <a:t>Pencegahan</a:t>
            </a:r>
            <a:r>
              <a:rPr lang="en-US" sz="3600" dirty="0" smtClean="0"/>
              <a:t> </a:t>
            </a:r>
            <a:r>
              <a:rPr lang="en-US" sz="3600" dirty="0" smtClean="0"/>
              <a:t>Stunting </a:t>
            </a: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4648200"/>
            <a:ext cx="6172200" cy="685800"/>
          </a:xfrm>
        </p:spPr>
        <p:txBody>
          <a:bodyPr>
            <a:normAutofit/>
          </a:bodyPr>
          <a:lstStyle/>
          <a:p>
            <a:r>
              <a:rPr lang="en-US" sz="1600" dirty="0" err="1" smtClean="0"/>
              <a:t>Nurul</a:t>
            </a:r>
            <a:r>
              <a:rPr lang="en-US" sz="1600" dirty="0" smtClean="0"/>
              <a:t> Fatmawati¹, </a:t>
            </a:r>
            <a:r>
              <a:rPr lang="en-US" sz="1600" dirty="0" err="1" smtClean="0"/>
              <a:t>Yesvi</a:t>
            </a:r>
            <a:r>
              <a:rPr lang="en-US" sz="1600" dirty="0" smtClean="0"/>
              <a:t> Zulfiana² </a:t>
            </a:r>
            <a:r>
              <a:rPr lang="en-US" sz="1600" dirty="0" err="1" smtClean="0"/>
              <a:t>Irna</a:t>
            </a:r>
            <a:r>
              <a:rPr lang="en-US" sz="1600" dirty="0" smtClean="0"/>
              <a:t> </a:t>
            </a:r>
            <a:r>
              <a:rPr lang="en-US" sz="1600" dirty="0" err="1" smtClean="0"/>
              <a:t>Julianti</a:t>
            </a:r>
            <a:endParaRPr lang="en-US" sz="1600" dirty="0"/>
          </a:p>
        </p:txBody>
      </p:sp>
      <p:sp>
        <p:nvSpPr>
          <p:cNvPr id="4" name="Heart 3"/>
          <p:cNvSpPr/>
          <p:nvPr/>
        </p:nvSpPr>
        <p:spPr>
          <a:xfrm>
            <a:off x="8001000" y="381000"/>
            <a:ext cx="914400" cy="91440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miley Face 5"/>
          <p:cNvSpPr/>
          <p:nvPr/>
        </p:nvSpPr>
        <p:spPr>
          <a:xfrm>
            <a:off x="8001000" y="5715000"/>
            <a:ext cx="914400" cy="914400"/>
          </a:xfrm>
          <a:prstGeom prst="smileyFace">
            <a:avLst>
              <a:gd name="adj" fmla="val 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7543800" cy="563562"/>
          </a:xfrm>
        </p:spPr>
        <p:txBody>
          <a:bodyPr>
            <a:normAutofit fontScale="90000"/>
          </a:bodyPr>
          <a:lstStyle/>
          <a:p>
            <a:r>
              <a:rPr lang="en-US" sz="3200" dirty="0" smtClean="0"/>
              <a:t>PENDAHULUAN </a:t>
            </a:r>
            <a:endParaRPr lang="en-US" sz="3200" dirty="0"/>
          </a:p>
        </p:txBody>
      </p:sp>
      <p:sp>
        <p:nvSpPr>
          <p:cNvPr id="3" name="Rectangle 2"/>
          <p:cNvSpPr/>
          <p:nvPr/>
        </p:nvSpPr>
        <p:spPr>
          <a:xfrm>
            <a:off x="381000" y="1219200"/>
            <a:ext cx="8077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/>
              <a:t>  Stunting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pertumbuhan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/>
              <a:t> </a:t>
            </a:r>
            <a:r>
              <a:rPr lang="en-US" dirty="0" err="1" smtClean="0"/>
              <a:t>perkembangan</a:t>
            </a:r>
            <a:r>
              <a:rPr lang="en-US" dirty="0" smtClean="0"/>
              <a:t> </a:t>
            </a:r>
            <a:r>
              <a:rPr lang="en-US" dirty="0" err="1" smtClean="0"/>
              <a:t>gangguan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mana</a:t>
            </a:r>
            <a:r>
              <a:rPr lang="en-US" dirty="0"/>
              <a:t> </a:t>
            </a:r>
            <a:r>
              <a:rPr lang="en-US" dirty="0" err="1" smtClean="0"/>
              <a:t>anak-anak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r>
              <a:rPr lang="en-US" dirty="0"/>
              <a:t> </a:t>
            </a:r>
            <a:r>
              <a:rPr lang="en-US" dirty="0" err="1" smtClean="0"/>
              <a:t>pendek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masalah</a:t>
            </a:r>
            <a:r>
              <a:rPr lang="en-US" dirty="0" smtClean="0"/>
              <a:t> </a:t>
            </a:r>
            <a:r>
              <a:rPr lang="en-US" dirty="0" err="1" smtClean="0"/>
              <a:t>penting</a:t>
            </a:r>
            <a:r>
              <a:rPr lang="en-US" dirty="0" smtClean="0"/>
              <a:t> yang </a:t>
            </a:r>
            <a:r>
              <a:rPr lang="en-US" dirty="0" err="1" smtClean="0"/>
              <a:t>dihadapi</a:t>
            </a:r>
            <a:endParaRPr lang="en-US" dirty="0" smtClean="0"/>
          </a:p>
          <a:p>
            <a:pPr algn="just"/>
            <a:r>
              <a:rPr lang="en-US" dirty="0" err="1" smtClean="0"/>
              <a:t>dunia</a:t>
            </a:r>
            <a:r>
              <a:rPr lang="en-US" dirty="0" smtClean="0"/>
              <a:t> </a:t>
            </a:r>
            <a:r>
              <a:rPr lang="en-US" dirty="0" err="1" smtClean="0"/>
              <a:t>terkait</a:t>
            </a:r>
            <a:r>
              <a:rPr lang="en-US" dirty="0" smtClean="0"/>
              <a:t> </a:t>
            </a:r>
            <a:r>
              <a:rPr lang="en-US" dirty="0" err="1" smtClean="0"/>
              <a:t>gizi</a:t>
            </a:r>
            <a:r>
              <a:rPr lang="en-US" dirty="0" smtClean="0"/>
              <a:t> (</a:t>
            </a:r>
            <a:r>
              <a:rPr lang="en-US" dirty="0" err="1" smtClean="0"/>
              <a:t>Sulistyaningsih</a:t>
            </a:r>
            <a:r>
              <a:rPr lang="en-US" dirty="0" smtClean="0"/>
              <a:t> et al., 2021)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2438400"/>
            <a:ext cx="8229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/>
              <a:t>  Stunting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gangguan</a:t>
            </a:r>
            <a:r>
              <a:rPr lang="en-US" dirty="0" smtClean="0"/>
              <a:t> </a:t>
            </a:r>
            <a:r>
              <a:rPr lang="en-US" dirty="0" err="1" smtClean="0"/>
              <a:t>pertumbuhan</a:t>
            </a:r>
            <a:r>
              <a:rPr lang="en-US" dirty="0" smtClean="0"/>
              <a:t> yang </a:t>
            </a:r>
            <a:r>
              <a:rPr lang="en-US" dirty="0" err="1" smtClean="0"/>
              <a:t>ditandai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adanya</a:t>
            </a:r>
            <a:r>
              <a:rPr lang="en-US" dirty="0" smtClean="0"/>
              <a:t> </a:t>
            </a:r>
            <a:r>
              <a:rPr lang="en-US" dirty="0" err="1" smtClean="0"/>
              <a:t>kekurangan</a:t>
            </a:r>
            <a:r>
              <a:rPr lang="en-US" dirty="0" smtClean="0"/>
              <a:t> </a:t>
            </a:r>
            <a:r>
              <a:rPr lang="en-US" dirty="0" err="1" smtClean="0"/>
              <a:t>banyak</a:t>
            </a:r>
            <a:r>
              <a:rPr lang="en-US" dirty="0" smtClean="0"/>
              <a:t> </a:t>
            </a:r>
            <a:r>
              <a:rPr lang="en-US" dirty="0" err="1" smtClean="0"/>
              <a:t>zat</a:t>
            </a:r>
            <a:r>
              <a:rPr lang="en-US" dirty="0" smtClean="0"/>
              <a:t> </a:t>
            </a:r>
            <a:r>
              <a:rPr lang="en-US" dirty="0" err="1" smtClean="0"/>
              <a:t>gizi</a:t>
            </a:r>
            <a:r>
              <a:rPr lang="en-US" dirty="0" smtClean="0"/>
              <a:t> yang </a:t>
            </a:r>
            <a:r>
              <a:rPr lang="en-US" dirty="0" err="1" smtClean="0"/>
              <a:t>dibawah</a:t>
            </a:r>
            <a:r>
              <a:rPr lang="en-US" dirty="0" smtClean="0"/>
              <a:t> </a:t>
            </a:r>
            <a:r>
              <a:rPr lang="en-US" dirty="0" err="1" smtClean="0"/>
              <a:t>angka</a:t>
            </a:r>
            <a:endParaRPr lang="en-US" dirty="0" smtClean="0"/>
          </a:p>
          <a:p>
            <a:pPr algn="just"/>
            <a:r>
              <a:rPr lang="en-US" dirty="0" err="1" smtClean="0"/>
              <a:t>kebutuhan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jangka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/>
              <a:t> </a:t>
            </a:r>
            <a:r>
              <a:rPr lang="en-US" dirty="0" smtClean="0"/>
              <a:t>lama. </a:t>
            </a:r>
            <a:r>
              <a:rPr lang="en-US" dirty="0" err="1" smtClean="0"/>
              <a:t>Kondisi</a:t>
            </a:r>
            <a:r>
              <a:rPr lang="en-US" dirty="0" smtClean="0"/>
              <a:t>  </a:t>
            </a:r>
            <a:r>
              <a:rPr lang="en-US" dirty="0" err="1" smtClean="0"/>
              <a:t>tersebut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ditunjukkan</a:t>
            </a:r>
            <a:r>
              <a:rPr lang="en-US" dirty="0"/>
              <a:t> </a:t>
            </a:r>
            <a:r>
              <a:rPr lang="en-US" dirty="0" err="1" smtClean="0"/>
              <a:t>berdasarkan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z-score </a:t>
            </a:r>
            <a:r>
              <a:rPr lang="en-US" dirty="0" err="1" smtClean="0"/>
              <a:t>tinggi</a:t>
            </a:r>
            <a:r>
              <a:rPr lang="en-US" dirty="0" smtClean="0"/>
              <a:t> </a:t>
            </a:r>
            <a:r>
              <a:rPr lang="en-US" dirty="0" err="1" smtClean="0"/>
              <a:t>badan</a:t>
            </a:r>
            <a:r>
              <a:rPr lang="en-US" dirty="0" smtClean="0"/>
              <a:t> </a:t>
            </a:r>
            <a:r>
              <a:rPr lang="en-US" dirty="0" err="1" smtClean="0"/>
              <a:t>menurut</a:t>
            </a:r>
            <a:r>
              <a:rPr lang="en-US" dirty="0"/>
              <a:t> </a:t>
            </a:r>
            <a:r>
              <a:rPr lang="en-US" dirty="0" err="1" smtClean="0"/>
              <a:t>umur</a:t>
            </a:r>
            <a:r>
              <a:rPr lang="en-US" dirty="0" smtClean="0"/>
              <a:t> (TB/U) </a:t>
            </a:r>
            <a:r>
              <a:rPr lang="en-US" dirty="0" err="1" smtClean="0"/>
              <a:t>anak</a:t>
            </a:r>
            <a:r>
              <a:rPr lang="en-US" dirty="0" smtClean="0"/>
              <a:t> &lt;–2 </a:t>
            </a:r>
            <a:r>
              <a:rPr lang="en-US" dirty="0" err="1" smtClean="0"/>
              <a:t>Standar</a:t>
            </a:r>
            <a:r>
              <a:rPr lang="en-US" dirty="0" smtClean="0"/>
              <a:t> </a:t>
            </a:r>
            <a:r>
              <a:rPr lang="en-US" dirty="0" err="1" smtClean="0"/>
              <a:t>Deviasi</a:t>
            </a:r>
            <a:r>
              <a:rPr lang="en-US" dirty="0" smtClean="0"/>
              <a:t> (SD).</a:t>
            </a:r>
            <a:endParaRPr lang="en-US" dirty="0"/>
          </a:p>
        </p:txBody>
      </p:sp>
      <p:sp>
        <p:nvSpPr>
          <p:cNvPr id="5" name="Heart 4"/>
          <p:cNvSpPr/>
          <p:nvPr/>
        </p:nvSpPr>
        <p:spPr>
          <a:xfrm>
            <a:off x="7848600" y="1600200"/>
            <a:ext cx="914400" cy="91440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miley Face 5"/>
          <p:cNvSpPr/>
          <p:nvPr/>
        </p:nvSpPr>
        <p:spPr>
          <a:xfrm>
            <a:off x="228600" y="5791200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smtClean="0"/>
              <a:t>yang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 err="1" smtClean="0"/>
              <a:t>tinjauan</a:t>
            </a:r>
            <a:r>
              <a:rPr lang="en-US" dirty="0" smtClean="0"/>
              <a:t> </a:t>
            </a:r>
            <a:r>
              <a:rPr lang="en-US" dirty="0" err="1" smtClean="0"/>
              <a:t>literatur</a:t>
            </a:r>
            <a:r>
              <a:rPr lang="en-US" dirty="0" smtClean="0"/>
              <a:t> (literature review) yang </a:t>
            </a:r>
            <a:r>
              <a:rPr lang="en-US" dirty="0" err="1" smtClean="0"/>
              <a:t>mencoba</a:t>
            </a:r>
            <a:r>
              <a:rPr lang="en-US" dirty="0" smtClean="0"/>
              <a:t> </a:t>
            </a:r>
            <a:r>
              <a:rPr lang="en-US" dirty="0" err="1" smtClean="0"/>
              <a:t>menggali</a:t>
            </a:r>
            <a:r>
              <a:rPr lang="en-US" dirty="0" smtClean="0"/>
              <a:t> </a:t>
            </a:r>
            <a:r>
              <a:rPr lang="en-US" dirty="0" err="1" smtClean="0"/>
              <a:t>pengaruh</a:t>
            </a:r>
            <a:r>
              <a:rPr lang="en-US" dirty="0" smtClean="0"/>
              <a:t> </a:t>
            </a:r>
            <a:r>
              <a:rPr lang="en-US" dirty="0" err="1" smtClean="0"/>
              <a:t>olahan</a:t>
            </a:r>
            <a:r>
              <a:rPr lang="en-US" dirty="0" smtClean="0"/>
              <a:t>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pencegahan</a:t>
            </a:r>
            <a:r>
              <a:rPr lang="en-US" dirty="0" smtClean="0"/>
              <a:t> stunting. </a:t>
            </a:r>
            <a:r>
              <a:rPr lang="en-US" dirty="0" err="1" smtClean="0"/>
              <a:t>Tinjauan</a:t>
            </a:r>
            <a:r>
              <a:rPr lang="en-US" dirty="0" smtClean="0"/>
              <a:t> </a:t>
            </a:r>
            <a:r>
              <a:rPr lang="en-US" dirty="0" err="1" smtClean="0"/>
              <a:t>literatur</a:t>
            </a:r>
            <a:r>
              <a:rPr lang="en-US" dirty="0" smtClean="0"/>
              <a:t> (literature review)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sebuah</a:t>
            </a:r>
            <a:r>
              <a:rPr lang="en-US" dirty="0" smtClean="0"/>
              <a:t> </a:t>
            </a:r>
            <a:r>
              <a:rPr lang="en-US" dirty="0" err="1" smtClean="0"/>
              <a:t>metodologi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yang </a:t>
            </a:r>
            <a:r>
              <a:rPr lang="en-US" dirty="0" err="1" smtClean="0"/>
              <a:t>bertujuan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mengumpulkan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mengambil</a:t>
            </a:r>
            <a:r>
              <a:rPr lang="en-US" dirty="0" smtClean="0"/>
              <a:t> </a:t>
            </a:r>
            <a:r>
              <a:rPr lang="en-US" dirty="0" err="1" smtClean="0"/>
              <a:t>intisari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beberaoa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</a:t>
            </a:r>
            <a:r>
              <a:rPr lang="en-US" dirty="0" err="1" smtClean="0"/>
              <a:t>sebelumnya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menganalisis</a:t>
            </a:r>
            <a:r>
              <a:rPr lang="en-US" dirty="0" smtClean="0"/>
              <a:t> yang </a:t>
            </a:r>
            <a:r>
              <a:rPr lang="en-US" dirty="0" err="1" smtClean="0"/>
              <a:t>tertulis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teks</a:t>
            </a:r>
            <a:r>
              <a:rPr lang="en-US" dirty="0" smtClean="0"/>
              <a:t>. (Snyder, 2019)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 smtClean="0"/>
              <a:t>Sumber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melakukan</a:t>
            </a:r>
            <a:r>
              <a:rPr lang="en-US" dirty="0" smtClean="0"/>
              <a:t> </a:t>
            </a:r>
            <a:r>
              <a:rPr lang="en-US" dirty="0" err="1" smtClean="0"/>
              <a:t>tinjauan</a:t>
            </a:r>
            <a:r>
              <a:rPr lang="en-US" dirty="0" smtClean="0"/>
              <a:t> </a:t>
            </a:r>
            <a:r>
              <a:rPr lang="en-US" dirty="0" err="1" smtClean="0"/>
              <a:t>literatur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meliputi</a:t>
            </a:r>
            <a:r>
              <a:rPr lang="en-US" dirty="0" smtClean="0"/>
              <a:t> </a:t>
            </a:r>
            <a:r>
              <a:rPr lang="en-US" dirty="0" err="1" smtClean="0"/>
              <a:t>studi</a:t>
            </a:r>
            <a:r>
              <a:rPr lang="en-US" dirty="0" smtClean="0"/>
              <a:t> </a:t>
            </a:r>
            <a:r>
              <a:rPr lang="en-US" dirty="0" err="1" smtClean="0"/>
              <a:t>pencarian</a:t>
            </a:r>
            <a:r>
              <a:rPr lang="en-US" dirty="0" smtClean="0"/>
              <a:t> </a:t>
            </a:r>
            <a:r>
              <a:rPr lang="en-US" dirty="0" err="1" smtClean="0"/>
              <a:t>sistematis</a:t>
            </a:r>
            <a:r>
              <a:rPr lang="en-US" dirty="0" smtClean="0"/>
              <a:t> data base </a:t>
            </a:r>
            <a:r>
              <a:rPr lang="en-US" dirty="0" err="1" smtClean="0"/>
              <a:t>terkomputerisasi</a:t>
            </a:r>
            <a:r>
              <a:rPr lang="en-US" dirty="0" smtClean="0"/>
              <a:t> (</a:t>
            </a:r>
            <a:r>
              <a:rPr lang="en-US" dirty="0" err="1" smtClean="0"/>
              <a:t>Pubmed</a:t>
            </a:r>
            <a:r>
              <a:rPr lang="en-US" dirty="0" smtClean="0"/>
              <a:t>, Pro Quest,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google</a:t>
            </a:r>
            <a:r>
              <a:rPr lang="en-US" dirty="0" smtClean="0"/>
              <a:t> </a:t>
            </a:r>
            <a:r>
              <a:rPr lang="en-US" dirty="0" err="1" smtClean="0"/>
              <a:t>cendekia</a:t>
            </a:r>
            <a:r>
              <a:rPr lang="en-US" dirty="0" smtClean="0"/>
              <a:t>) </a:t>
            </a:r>
            <a:r>
              <a:rPr lang="en-US" dirty="0" err="1" smtClean="0"/>
              <a:t>bentuk</a:t>
            </a:r>
            <a:r>
              <a:rPr lang="en-US" dirty="0" smtClean="0"/>
              <a:t> </a:t>
            </a:r>
            <a:r>
              <a:rPr lang="en-US" dirty="0" err="1" smtClean="0"/>
              <a:t>jurnal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</a:t>
            </a:r>
            <a:r>
              <a:rPr lang="en-US" dirty="0" err="1" smtClean="0"/>
              <a:t>berjumlah</a:t>
            </a:r>
            <a:r>
              <a:rPr lang="en-US" dirty="0" smtClean="0"/>
              <a:t> 5 </a:t>
            </a:r>
            <a:r>
              <a:rPr lang="en-US" dirty="0" err="1" smtClean="0"/>
              <a:t>penelitian</a:t>
            </a:r>
            <a:r>
              <a:rPr lang="en-US" dirty="0" smtClean="0"/>
              <a:t>. </a:t>
            </a:r>
            <a:r>
              <a:rPr lang="en-US" dirty="0" err="1" smtClean="0"/>
              <a:t>Penulisan</a:t>
            </a:r>
            <a:r>
              <a:rPr lang="en-US" dirty="0" smtClean="0"/>
              <a:t> </a:t>
            </a:r>
            <a:r>
              <a:rPr lang="en-US" dirty="0" err="1" smtClean="0"/>
              <a:t>artikel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menggunakan</a:t>
            </a:r>
            <a:r>
              <a:rPr lang="en-US" dirty="0" smtClean="0"/>
              <a:t> </a:t>
            </a:r>
            <a:r>
              <a:rPr lang="en-US" dirty="0" err="1" smtClean="0"/>
              <a:t>penulisan</a:t>
            </a:r>
            <a:r>
              <a:rPr lang="en-US" dirty="0" smtClean="0"/>
              <a:t> </a:t>
            </a:r>
            <a:r>
              <a:rPr lang="en-US" dirty="0" err="1" smtClean="0"/>
              <a:t>daftar</a:t>
            </a:r>
            <a:r>
              <a:rPr lang="en-US" dirty="0" smtClean="0"/>
              <a:t> </a:t>
            </a:r>
            <a:r>
              <a:rPr lang="en-US" dirty="0" err="1" smtClean="0"/>
              <a:t>pustaka</a:t>
            </a:r>
            <a:r>
              <a:rPr lang="en-US" dirty="0" smtClean="0"/>
              <a:t> </a:t>
            </a:r>
            <a:r>
              <a:rPr lang="en-US" dirty="0" smtClean="0"/>
              <a:t>Harvard.</a:t>
            </a:r>
            <a:endParaRPr lang="en-US" dirty="0"/>
          </a:p>
        </p:txBody>
      </p:sp>
      <p:sp>
        <p:nvSpPr>
          <p:cNvPr id="5" name="Sun 4"/>
          <p:cNvSpPr/>
          <p:nvPr/>
        </p:nvSpPr>
        <p:spPr>
          <a:xfrm>
            <a:off x="8305800" y="152400"/>
            <a:ext cx="381000" cy="4572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5-Point Star 5"/>
          <p:cNvSpPr/>
          <p:nvPr/>
        </p:nvSpPr>
        <p:spPr>
          <a:xfrm>
            <a:off x="6096000" y="4495800"/>
            <a:ext cx="685800" cy="6096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PEMBAHASAN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salah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pohon</a:t>
            </a:r>
            <a:r>
              <a:rPr lang="en-US" dirty="0" smtClean="0"/>
              <a:t> paling </a:t>
            </a:r>
            <a:r>
              <a:rPr lang="en-US" dirty="0" err="1" smtClean="0"/>
              <a:t>bermanfaat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dunia</a:t>
            </a:r>
            <a:r>
              <a:rPr lang="en-US" dirty="0" smtClean="0"/>
              <a:t>,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hampir</a:t>
            </a:r>
            <a:r>
              <a:rPr lang="en-US" dirty="0" smtClean="0"/>
              <a:t> </a:t>
            </a:r>
            <a:r>
              <a:rPr lang="en-US" dirty="0" err="1" smtClean="0"/>
              <a:t>setiap</a:t>
            </a:r>
            <a:r>
              <a:rPr lang="en-US" dirty="0" smtClean="0"/>
              <a:t> </a:t>
            </a:r>
            <a:r>
              <a:rPr lang="en-US" dirty="0" err="1" smtClean="0"/>
              <a:t>bagian</a:t>
            </a:r>
            <a:r>
              <a:rPr lang="en-US" dirty="0" smtClean="0"/>
              <a:t> </a:t>
            </a:r>
            <a:r>
              <a:rPr lang="en-US" dirty="0" err="1" smtClean="0"/>
              <a:t>pohonnya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, </a:t>
            </a:r>
            <a:r>
              <a:rPr lang="en-US" dirty="0" err="1" smtClean="0"/>
              <a:t>pengobatan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keperluan</a:t>
            </a:r>
            <a:r>
              <a:rPr lang="en-US" dirty="0" smtClean="0"/>
              <a:t> </a:t>
            </a:r>
            <a:r>
              <a:rPr lang="en-US" dirty="0" err="1" smtClean="0"/>
              <a:t>industri</a:t>
            </a:r>
            <a:r>
              <a:rPr lang="en-US" dirty="0" smtClean="0"/>
              <a:t>. </a:t>
            </a:r>
            <a:r>
              <a:rPr lang="en-US" dirty="0" err="1" smtClean="0"/>
              <a:t>Pohon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berpotensi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meningkatkan</a:t>
            </a:r>
            <a:r>
              <a:rPr lang="en-US" dirty="0" smtClean="0"/>
              <a:t> </a:t>
            </a:r>
            <a:r>
              <a:rPr lang="en-US" dirty="0" err="1" smtClean="0"/>
              <a:t>gizi</a:t>
            </a:r>
            <a:r>
              <a:rPr lang="en-US" dirty="0" smtClean="0"/>
              <a:t>, </a:t>
            </a:r>
            <a:r>
              <a:rPr lang="en-US" dirty="0" err="1" smtClean="0"/>
              <a:t>meningkatkan</a:t>
            </a:r>
            <a:r>
              <a:rPr lang="en-US" dirty="0" smtClean="0"/>
              <a:t> </a:t>
            </a:r>
            <a:r>
              <a:rPr lang="en-US" dirty="0" err="1" smtClean="0"/>
              <a:t>ketahanan</a:t>
            </a:r>
            <a:r>
              <a:rPr lang="en-US" dirty="0" smtClean="0"/>
              <a:t> </a:t>
            </a:r>
            <a:r>
              <a:rPr lang="en-US" dirty="0" err="1" smtClean="0"/>
              <a:t>pangan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mendorong</a:t>
            </a:r>
            <a:r>
              <a:rPr lang="en-US" dirty="0" smtClean="0"/>
              <a:t> </a:t>
            </a:r>
            <a:r>
              <a:rPr lang="en-US" dirty="0" err="1" smtClean="0"/>
              <a:t>pembangunan</a:t>
            </a:r>
            <a:r>
              <a:rPr lang="en-US" dirty="0" smtClean="0"/>
              <a:t> </a:t>
            </a:r>
            <a:r>
              <a:rPr lang="en-US" dirty="0" err="1" smtClean="0"/>
              <a:t>pedesaan</a:t>
            </a:r>
            <a:r>
              <a:rPr lang="en-US" dirty="0" smtClean="0"/>
              <a:t>. </a:t>
            </a:r>
            <a:r>
              <a:rPr lang="en-US" dirty="0" err="1" smtClean="0"/>
              <a:t>Studi</a:t>
            </a:r>
            <a:r>
              <a:rPr lang="en-US" dirty="0" smtClean="0"/>
              <a:t> </a:t>
            </a:r>
            <a:r>
              <a:rPr lang="en-US" dirty="0" err="1" smtClean="0"/>
              <a:t>terbaru</a:t>
            </a:r>
            <a:r>
              <a:rPr lang="en-US" dirty="0" smtClean="0"/>
              <a:t> </a:t>
            </a:r>
            <a:r>
              <a:rPr lang="en-US" dirty="0" err="1" smtClean="0"/>
              <a:t>menunjukkan</a:t>
            </a:r>
            <a:r>
              <a:rPr lang="en-US" dirty="0" smtClean="0"/>
              <a:t> </a:t>
            </a:r>
            <a:r>
              <a:rPr lang="en-US" dirty="0" err="1" smtClean="0"/>
              <a:t>manfaat</a:t>
            </a:r>
            <a:r>
              <a:rPr lang="en-US" dirty="0" smtClean="0"/>
              <a:t> </a:t>
            </a:r>
            <a:r>
              <a:rPr lang="en-US" dirty="0" err="1" smtClean="0"/>
              <a:t>kesehatan</a:t>
            </a:r>
            <a:r>
              <a:rPr lang="en-US" dirty="0" smtClean="0"/>
              <a:t> </a:t>
            </a:r>
            <a:r>
              <a:rPr lang="en-US" dirty="0" err="1" smtClean="0"/>
              <a:t>potensial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kandungan</a:t>
            </a:r>
            <a:r>
              <a:rPr lang="en-US" dirty="0" smtClean="0"/>
              <a:t> </a:t>
            </a:r>
            <a:r>
              <a:rPr lang="en-US" dirty="0" err="1" smtClean="0"/>
              <a:t>senyawa</a:t>
            </a:r>
            <a:r>
              <a:rPr lang="en-US" dirty="0" smtClean="0"/>
              <a:t> </a:t>
            </a:r>
            <a:r>
              <a:rPr lang="en-US" dirty="0" err="1" smtClean="0"/>
              <a:t>bioaktifnya</a:t>
            </a:r>
            <a:r>
              <a:rPr lang="en-US" dirty="0" smtClean="0"/>
              <a:t> </a:t>
            </a:r>
            <a:r>
              <a:rPr lang="en-US" dirty="0" err="1" smtClean="0"/>
              <a:t>yaitu</a:t>
            </a:r>
            <a:r>
              <a:rPr lang="en-US" dirty="0" smtClean="0"/>
              <a:t> </a:t>
            </a:r>
            <a:r>
              <a:rPr lang="en-US" dirty="0" err="1" smtClean="0"/>
              <a:t>senyawa</a:t>
            </a:r>
            <a:r>
              <a:rPr lang="en-US" dirty="0" smtClean="0"/>
              <a:t> </a:t>
            </a:r>
            <a:r>
              <a:rPr lang="en-US" dirty="0" err="1" smtClean="0"/>
              <a:t>fenolik</a:t>
            </a:r>
            <a:r>
              <a:rPr lang="en-US" dirty="0" smtClean="0"/>
              <a:t>. </a:t>
            </a:r>
            <a:r>
              <a:rPr lang="en-US" dirty="0" err="1" smtClean="0"/>
              <a:t>Selain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,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</a:t>
            </a:r>
            <a:r>
              <a:rPr lang="en-US" dirty="0" err="1" smtClean="0"/>
              <a:t>dilaporkan</a:t>
            </a:r>
            <a:r>
              <a:rPr lang="en-US" dirty="0" smtClean="0"/>
              <a:t> </a:t>
            </a:r>
            <a:r>
              <a:rPr lang="en-US" dirty="0" err="1" smtClean="0"/>
              <a:t>memiliki</a:t>
            </a:r>
            <a:r>
              <a:rPr lang="en-US" dirty="0" smtClean="0"/>
              <a:t> </a:t>
            </a:r>
            <a:r>
              <a:rPr lang="en-US" dirty="0" err="1" smtClean="0"/>
              <a:t>beberapa</a:t>
            </a:r>
            <a:r>
              <a:rPr lang="en-US" dirty="0" smtClean="0"/>
              <a:t> </a:t>
            </a:r>
            <a:r>
              <a:rPr lang="en-US" dirty="0" err="1" smtClean="0"/>
              <a:t>nutrisi</a:t>
            </a:r>
            <a:r>
              <a:rPr lang="en-US" dirty="0" smtClean="0"/>
              <a:t> yang </a:t>
            </a:r>
            <a:r>
              <a:rPr lang="en-US" dirty="0" err="1" smtClean="0"/>
              <a:t>tinggi</a:t>
            </a:r>
            <a:r>
              <a:rPr lang="en-US" dirty="0" smtClean="0"/>
              <a:t>: 10 kali </a:t>
            </a:r>
            <a:r>
              <a:rPr lang="en-US" dirty="0" err="1" smtClean="0"/>
              <a:t>lipat</a:t>
            </a:r>
            <a:r>
              <a:rPr lang="en-US" dirty="0" smtClean="0"/>
              <a:t> vitamin A yang </a:t>
            </a:r>
            <a:r>
              <a:rPr lang="en-US" dirty="0" err="1" smtClean="0"/>
              <a:t>ditemukan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wortel</a:t>
            </a:r>
            <a:r>
              <a:rPr lang="en-US" dirty="0" smtClean="0"/>
              <a:t>, 17 kali </a:t>
            </a:r>
            <a:r>
              <a:rPr lang="en-US" dirty="0" err="1" smtClean="0"/>
              <a:t>kalsium</a:t>
            </a:r>
            <a:r>
              <a:rPr lang="en-US" dirty="0" smtClean="0"/>
              <a:t> </a:t>
            </a:r>
            <a:r>
              <a:rPr lang="en-US" dirty="0" err="1" smtClean="0"/>
              <a:t>susu</a:t>
            </a:r>
            <a:r>
              <a:rPr lang="en-US" dirty="0" smtClean="0"/>
              <a:t>, 15 kali </a:t>
            </a:r>
            <a:r>
              <a:rPr lang="en-US" dirty="0" err="1" smtClean="0"/>
              <a:t>kalium</a:t>
            </a:r>
            <a:r>
              <a:rPr lang="en-US" dirty="0" smtClean="0"/>
              <a:t> </a:t>
            </a:r>
            <a:r>
              <a:rPr lang="en-US" dirty="0" err="1" smtClean="0"/>
              <a:t>pisang</a:t>
            </a:r>
            <a:r>
              <a:rPr lang="en-US" dirty="0" smtClean="0"/>
              <a:t>, 25 kali </a:t>
            </a:r>
            <a:r>
              <a:rPr lang="en-US" dirty="0" err="1" smtClean="0"/>
              <a:t>lipat</a:t>
            </a:r>
            <a:r>
              <a:rPr lang="en-US" dirty="0" smtClean="0"/>
              <a:t> </a:t>
            </a:r>
            <a:r>
              <a:rPr lang="en-US" dirty="0" err="1" smtClean="0"/>
              <a:t>zat</a:t>
            </a:r>
            <a:r>
              <a:rPr lang="en-US" dirty="0" smtClean="0"/>
              <a:t> </a:t>
            </a:r>
            <a:r>
              <a:rPr lang="en-US" dirty="0" err="1" smtClean="0"/>
              <a:t>besi</a:t>
            </a:r>
            <a:r>
              <a:rPr lang="en-US" dirty="0" smtClean="0"/>
              <a:t> </a:t>
            </a:r>
            <a:r>
              <a:rPr lang="en-US" dirty="0" err="1" smtClean="0"/>
              <a:t>bayam</a:t>
            </a:r>
            <a:r>
              <a:rPr lang="en-US" dirty="0" smtClean="0"/>
              <a:t>, 9 kali </a:t>
            </a:r>
            <a:r>
              <a:rPr lang="en-US" dirty="0" err="1" smtClean="0"/>
              <a:t>lipat</a:t>
            </a:r>
            <a:r>
              <a:rPr lang="en-US" dirty="0" smtClean="0"/>
              <a:t> protein yoghurt (</a:t>
            </a:r>
            <a:r>
              <a:rPr lang="en-US" dirty="0" err="1" smtClean="0"/>
              <a:t>Zungu</a:t>
            </a:r>
            <a:r>
              <a:rPr lang="en-US" dirty="0" smtClean="0"/>
              <a:t>, et al., 2019</a:t>
            </a:r>
            <a:r>
              <a:rPr lang="en-US" dirty="0" smtClean="0"/>
              <a:t>).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>
            <a:noAutofit/>
          </a:bodyPr>
          <a:lstStyle/>
          <a:p>
            <a:r>
              <a:rPr lang="en-US" sz="1600" dirty="0" err="1" smtClean="0"/>
              <a:t>Daun</a:t>
            </a:r>
            <a:r>
              <a:rPr lang="en-US" sz="1600" dirty="0" smtClean="0"/>
              <a:t> </a:t>
            </a:r>
            <a:r>
              <a:rPr lang="en-US" sz="1600" dirty="0" err="1" smtClean="0"/>
              <a:t>kelor</a:t>
            </a:r>
            <a:r>
              <a:rPr lang="en-US" sz="1600" dirty="0" smtClean="0"/>
              <a:t> </a:t>
            </a:r>
            <a:r>
              <a:rPr lang="en-US" sz="1600" dirty="0" err="1" smtClean="0"/>
              <a:t>juga</a:t>
            </a:r>
            <a:r>
              <a:rPr lang="en-US" sz="1600" dirty="0" smtClean="0"/>
              <a:t> </a:t>
            </a:r>
            <a:r>
              <a:rPr lang="en-US" sz="1600" dirty="0" err="1" smtClean="0"/>
              <a:t>digunakan</a:t>
            </a:r>
            <a:r>
              <a:rPr lang="en-US" sz="1600" dirty="0" smtClean="0"/>
              <a:t> </a:t>
            </a:r>
            <a:r>
              <a:rPr lang="en-US" sz="1600" dirty="0" err="1" smtClean="0"/>
              <a:t>sebagai</a:t>
            </a:r>
            <a:r>
              <a:rPr lang="en-US" sz="1600" dirty="0" smtClean="0"/>
              <a:t> </a:t>
            </a:r>
            <a:r>
              <a:rPr lang="en-US" sz="1600" dirty="0" err="1" smtClean="0"/>
              <a:t>pangan</a:t>
            </a:r>
            <a:r>
              <a:rPr lang="en-US" sz="1600" dirty="0" smtClean="0"/>
              <a:t> </a:t>
            </a:r>
            <a:r>
              <a:rPr lang="en-US" sz="1600" dirty="0" err="1" smtClean="0"/>
              <a:t>tambahan</a:t>
            </a:r>
            <a:r>
              <a:rPr lang="en-US" sz="1600" dirty="0" smtClean="0"/>
              <a:t> </a:t>
            </a:r>
            <a:r>
              <a:rPr lang="en-US" sz="1600" dirty="0" err="1" smtClean="0"/>
              <a:t>dalam</a:t>
            </a:r>
            <a:r>
              <a:rPr lang="en-US" sz="1600" dirty="0" smtClean="0"/>
              <a:t> </a:t>
            </a:r>
            <a:r>
              <a:rPr lang="en-US" sz="1600" dirty="0" err="1" smtClean="0"/>
              <a:t>mengatasi</a:t>
            </a:r>
            <a:r>
              <a:rPr lang="en-US" sz="1600" dirty="0" smtClean="0"/>
              <a:t> </a:t>
            </a:r>
            <a:r>
              <a:rPr lang="en-US" sz="1600" dirty="0" err="1" smtClean="0"/>
              <a:t>masalah</a:t>
            </a:r>
            <a:r>
              <a:rPr lang="en-US" sz="1600" dirty="0" smtClean="0"/>
              <a:t> </a:t>
            </a:r>
            <a:r>
              <a:rPr lang="en-US" sz="1600" dirty="0" err="1" smtClean="0"/>
              <a:t>kekurangan</a:t>
            </a:r>
            <a:r>
              <a:rPr lang="en-US" sz="1600" dirty="0" smtClean="0"/>
              <a:t> </a:t>
            </a:r>
            <a:r>
              <a:rPr lang="en-US" sz="1600" dirty="0" err="1" smtClean="0"/>
              <a:t>gizi</a:t>
            </a:r>
            <a:r>
              <a:rPr lang="en-US" sz="1600" dirty="0" smtClean="0"/>
              <a:t> </a:t>
            </a:r>
            <a:r>
              <a:rPr lang="en-US" sz="1600" dirty="0" err="1" smtClean="0"/>
              <a:t>pada</a:t>
            </a:r>
            <a:r>
              <a:rPr lang="en-US" sz="1600" dirty="0" smtClean="0"/>
              <a:t> </a:t>
            </a:r>
            <a:r>
              <a:rPr lang="en-US" sz="1600" dirty="0" err="1" smtClean="0"/>
              <a:t>anak-anak</a:t>
            </a:r>
            <a:r>
              <a:rPr lang="en-US" sz="1600" dirty="0" smtClean="0"/>
              <a:t>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 smtClean="0"/>
              <a:t>upaya</a:t>
            </a:r>
            <a:r>
              <a:rPr lang="en-US" sz="1600" dirty="0" smtClean="0"/>
              <a:t> </a:t>
            </a:r>
            <a:r>
              <a:rPr lang="en-US" sz="1600" dirty="0" err="1" smtClean="0"/>
              <a:t>untuk</a:t>
            </a:r>
            <a:r>
              <a:rPr lang="en-US" sz="1600" dirty="0" smtClean="0"/>
              <a:t> </a:t>
            </a:r>
            <a:r>
              <a:rPr lang="en-US" sz="1600" dirty="0" err="1" smtClean="0"/>
              <a:t>meningkatkan</a:t>
            </a:r>
            <a:r>
              <a:rPr lang="en-US" sz="1600" dirty="0" smtClean="0"/>
              <a:t> </a:t>
            </a:r>
            <a:r>
              <a:rPr lang="en-US" sz="1600" dirty="0" err="1" smtClean="0"/>
              <a:t>sistem</a:t>
            </a:r>
            <a:r>
              <a:rPr lang="en-US" sz="1600" dirty="0" smtClean="0"/>
              <a:t> </a:t>
            </a:r>
            <a:r>
              <a:rPr lang="en-US" sz="1600" dirty="0" err="1" smtClean="0"/>
              <a:t>kekebalan</a:t>
            </a:r>
            <a:r>
              <a:rPr lang="en-US" sz="1600" dirty="0" smtClean="0"/>
              <a:t> </a:t>
            </a:r>
            <a:r>
              <a:rPr lang="en-US" sz="1600" dirty="0" err="1" smtClean="0"/>
              <a:t>tubuh</a:t>
            </a:r>
            <a:r>
              <a:rPr lang="en-US" sz="1600" dirty="0" smtClean="0"/>
              <a:t>. </a:t>
            </a:r>
            <a:r>
              <a:rPr lang="en-US" sz="1600" dirty="0" err="1" smtClean="0"/>
              <a:t>Daun</a:t>
            </a:r>
            <a:r>
              <a:rPr lang="en-US" sz="1600" dirty="0" smtClean="0"/>
              <a:t> </a:t>
            </a:r>
            <a:r>
              <a:rPr lang="en-US" sz="1600" dirty="0" err="1" smtClean="0"/>
              <a:t>Moringa</a:t>
            </a:r>
            <a:r>
              <a:rPr lang="en-US" sz="1600" dirty="0" smtClean="0"/>
              <a:t> </a:t>
            </a:r>
            <a:r>
              <a:rPr lang="en-US" sz="1600" dirty="0" err="1" smtClean="0"/>
              <a:t>oleifera</a:t>
            </a:r>
            <a:r>
              <a:rPr lang="en-US" sz="1600" dirty="0" smtClean="0"/>
              <a:t> </a:t>
            </a:r>
            <a:r>
              <a:rPr lang="en-US" sz="1600" dirty="0" err="1" smtClean="0"/>
              <a:t>kering</a:t>
            </a:r>
            <a:r>
              <a:rPr lang="en-US" sz="1600" dirty="0" smtClean="0"/>
              <a:t> </a:t>
            </a:r>
            <a:r>
              <a:rPr lang="en-US" sz="1600" dirty="0" err="1" smtClean="0"/>
              <a:t>dari</a:t>
            </a:r>
            <a:r>
              <a:rPr lang="en-US" sz="1600" dirty="0" smtClean="0"/>
              <a:t> </a:t>
            </a:r>
            <a:r>
              <a:rPr lang="en-US" sz="1600" dirty="0" err="1" smtClean="0"/>
              <a:t>Zambiamengandung</a:t>
            </a:r>
            <a:r>
              <a:rPr lang="en-US" sz="1600" dirty="0" smtClean="0"/>
              <a:t> 24,5mg/100g </a:t>
            </a:r>
            <a:r>
              <a:rPr lang="en-US" sz="1600" dirty="0" err="1" smtClean="0"/>
              <a:t>zat</a:t>
            </a:r>
            <a:r>
              <a:rPr lang="en-US" sz="1600" dirty="0" smtClean="0"/>
              <a:t> </a:t>
            </a:r>
            <a:r>
              <a:rPr lang="en-US" sz="1600" dirty="0" err="1" smtClean="0"/>
              <a:t>besi</a:t>
            </a:r>
            <a:r>
              <a:rPr lang="en-US" sz="1600" dirty="0" smtClean="0"/>
              <a:t> </a:t>
            </a:r>
            <a:r>
              <a:rPr lang="en-US" sz="1600" dirty="0" err="1" smtClean="0"/>
              <a:t>lebih</a:t>
            </a:r>
            <a:r>
              <a:rPr lang="en-US" sz="1600" dirty="0" smtClean="0"/>
              <a:t> dari100g </a:t>
            </a:r>
            <a:r>
              <a:rPr lang="en-US" sz="1600" dirty="0" err="1" smtClean="0"/>
              <a:t>bayam</a:t>
            </a:r>
            <a:r>
              <a:rPr lang="en-US" sz="1600" dirty="0" smtClean="0"/>
              <a:t>, </a:t>
            </a:r>
            <a:r>
              <a:rPr lang="en-US" sz="1600" dirty="0" err="1" smtClean="0"/>
              <a:t>kalsium</a:t>
            </a:r>
            <a:r>
              <a:rPr lang="en-US" sz="1600" dirty="0" smtClean="0"/>
              <a:t> 1468mg/100g yang </a:t>
            </a:r>
            <a:r>
              <a:rPr lang="en-US" sz="1600" dirty="0" err="1" smtClean="0"/>
              <a:t>jumlahnya</a:t>
            </a:r>
            <a:r>
              <a:rPr lang="en-US" sz="1600" dirty="0" smtClean="0"/>
              <a:t> 10 kali </a:t>
            </a:r>
            <a:r>
              <a:rPr lang="en-US" sz="1600" dirty="0" err="1" smtClean="0"/>
              <a:t>lebih</a:t>
            </a:r>
            <a:r>
              <a:rPr lang="en-US" sz="1600" dirty="0" smtClean="0"/>
              <a:t> </a:t>
            </a:r>
            <a:r>
              <a:rPr lang="en-US" sz="1600" dirty="0" err="1" smtClean="0"/>
              <a:t>tinggi</a:t>
            </a:r>
            <a:r>
              <a:rPr lang="en-US" sz="1600" dirty="0" smtClean="0"/>
              <a:t> </a:t>
            </a:r>
            <a:r>
              <a:rPr lang="en-US" sz="1600" dirty="0" err="1" smtClean="0"/>
              <a:t>dari</a:t>
            </a:r>
            <a:r>
              <a:rPr lang="en-US" sz="1600" dirty="0" smtClean="0"/>
              <a:t> yang </a:t>
            </a:r>
            <a:r>
              <a:rPr lang="en-US" sz="1600" dirty="0" err="1" smtClean="0"/>
              <a:t>terkandung</a:t>
            </a:r>
            <a:r>
              <a:rPr lang="en-US" sz="1600" dirty="0" smtClean="0"/>
              <a:t> </a:t>
            </a:r>
            <a:r>
              <a:rPr lang="en-US" sz="1600" dirty="0" err="1" smtClean="0"/>
              <a:t>dalam</a:t>
            </a:r>
            <a:r>
              <a:rPr lang="en-US" sz="1600" dirty="0" smtClean="0"/>
              <a:t> 100g </a:t>
            </a:r>
            <a:r>
              <a:rPr lang="en-US" sz="1600" dirty="0" err="1" smtClean="0"/>
              <a:t>susu</a:t>
            </a:r>
            <a:r>
              <a:rPr lang="en-US" sz="1600" dirty="0" smtClean="0"/>
              <a:t>. </a:t>
            </a:r>
            <a:r>
              <a:rPr lang="en-US" sz="1600" dirty="0" err="1" smtClean="0"/>
              <a:t>Selain</a:t>
            </a:r>
            <a:r>
              <a:rPr lang="en-US" sz="1600" dirty="0" smtClean="0"/>
              <a:t> </a:t>
            </a:r>
            <a:r>
              <a:rPr lang="en-US" sz="1600" dirty="0" err="1" smtClean="0"/>
              <a:t>itu</a:t>
            </a:r>
            <a:r>
              <a:rPr lang="en-US" sz="1600" dirty="0" smtClean="0"/>
              <a:t>, </a:t>
            </a:r>
            <a:r>
              <a:rPr lang="en-US" sz="1600" dirty="0" err="1" smtClean="0"/>
              <a:t>bubuk</a:t>
            </a:r>
            <a:r>
              <a:rPr lang="en-US" sz="1600" dirty="0" smtClean="0"/>
              <a:t> </a:t>
            </a:r>
            <a:r>
              <a:rPr lang="en-US" sz="1600" dirty="0" err="1" smtClean="0"/>
              <a:t>Moringa</a:t>
            </a:r>
            <a:r>
              <a:rPr lang="en-US" sz="1600" dirty="0" smtClean="0"/>
              <a:t> </a:t>
            </a:r>
            <a:r>
              <a:rPr lang="en-US" sz="1600" dirty="0" err="1" smtClean="0"/>
              <a:t>oleifera</a:t>
            </a:r>
            <a:r>
              <a:rPr lang="en-US" sz="1600" dirty="0" smtClean="0"/>
              <a:t> Zambia </a:t>
            </a:r>
            <a:r>
              <a:rPr lang="en-US" sz="1600" dirty="0" err="1" smtClean="0"/>
              <a:t>kaya</a:t>
            </a:r>
            <a:r>
              <a:rPr lang="en-US" sz="1600" dirty="0" smtClean="0"/>
              <a:t> </a:t>
            </a:r>
            <a:r>
              <a:rPr lang="en-US" sz="1600" dirty="0" err="1" smtClean="0"/>
              <a:t>akan</a:t>
            </a:r>
            <a:r>
              <a:rPr lang="en-US" sz="1600" dirty="0" smtClean="0"/>
              <a:t> </a:t>
            </a:r>
            <a:r>
              <a:rPr lang="en-US" sz="1600" dirty="0" err="1" smtClean="0"/>
              <a:t>karotenoidyang</a:t>
            </a:r>
            <a:r>
              <a:rPr lang="en-US" sz="1600" dirty="0" smtClean="0"/>
              <a:t> </a:t>
            </a:r>
            <a:r>
              <a:rPr lang="en-US" sz="1600" dirty="0" err="1" smtClean="0"/>
              <a:t>jumahnya</a:t>
            </a:r>
            <a:r>
              <a:rPr lang="en-US" sz="1600" dirty="0" smtClean="0"/>
              <a:t> </a:t>
            </a:r>
            <a:r>
              <a:rPr lang="en-US" sz="1600" dirty="0" err="1" smtClean="0"/>
              <a:t>lebih</a:t>
            </a:r>
            <a:r>
              <a:rPr lang="en-US" sz="1600" dirty="0" smtClean="0"/>
              <a:t> </a:t>
            </a:r>
            <a:r>
              <a:rPr lang="en-US" sz="1600" dirty="0" err="1" smtClean="0"/>
              <a:t>dari</a:t>
            </a:r>
            <a:r>
              <a:rPr lang="en-US" sz="1600" dirty="0" smtClean="0"/>
              <a:t> </a:t>
            </a:r>
            <a:r>
              <a:rPr lang="en-US" sz="1600" dirty="0" err="1" smtClean="0"/>
              <a:t>jeruk</a:t>
            </a:r>
            <a:r>
              <a:rPr lang="en-US" sz="1600" dirty="0" smtClean="0"/>
              <a:t>, </a:t>
            </a:r>
            <a:r>
              <a:rPr lang="en-US" sz="1600" dirty="0" err="1" smtClean="0"/>
              <a:t>wortel</a:t>
            </a:r>
            <a:r>
              <a:rPr lang="en-US" sz="1600" dirty="0" smtClean="0"/>
              <a:t> </a:t>
            </a:r>
            <a:r>
              <a:rPr lang="en-US" sz="1600" dirty="0" err="1" smtClean="0"/>
              <a:t>daN</a:t>
            </a:r>
            <a:r>
              <a:rPr lang="en-US" sz="1600" dirty="0" smtClean="0"/>
              <a:t> melon. </a:t>
            </a:r>
            <a:r>
              <a:rPr lang="en-US" sz="1600" dirty="0" err="1" smtClean="0"/>
              <a:t>Bubuk</a:t>
            </a:r>
            <a:r>
              <a:rPr lang="en-US" sz="1600" dirty="0" smtClean="0"/>
              <a:t> </a:t>
            </a:r>
            <a:r>
              <a:rPr lang="en-US" sz="1600" dirty="0" err="1" smtClean="0"/>
              <a:t>Moringa</a:t>
            </a:r>
            <a:r>
              <a:rPr lang="en-US" sz="1600" dirty="0" smtClean="0"/>
              <a:t> </a:t>
            </a:r>
            <a:r>
              <a:rPr lang="en-US" sz="1600" dirty="0" err="1" smtClean="0"/>
              <a:t>oleifera</a:t>
            </a:r>
            <a:r>
              <a:rPr lang="en-US" sz="1600" dirty="0" smtClean="0"/>
              <a:t> </a:t>
            </a:r>
            <a:r>
              <a:rPr lang="en-US" sz="1600" dirty="0" err="1" smtClean="0"/>
              <a:t>kaya</a:t>
            </a:r>
            <a:r>
              <a:rPr lang="en-US" sz="1600" dirty="0" smtClean="0"/>
              <a:t> </a:t>
            </a:r>
            <a:r>
              <a:rPr lang="en-US" sz="1600" dirty="0" err="1" smtClean="0"/>
              <a:t>akan</a:t>
            </a:r>
            <a:r>
              <a:rPr lang="en-US" sz="1600" dirty="0" smtClean="0"/>
              <a:t> protein </a:t>
            </a:r>
            <a:r>
              <a:rPr lang="en-US" sz="1600" dirty="0" err="1" smtClean="0"/>
              <a:t>kasar</a:t>
            </a:r>
            <a:r>
              <a:rPr lang="en-US" sz="1600" dirty="0" smtClean="0"/>
              <a:t> (30,9g/100 g).</a:t>
            </a:r>
            <a:endParaRPr lang="en-US" sz="1600" dirty="0"/>
          </a:p>
        </p:txBody>
      </p:sp>
      <p:sp>
        <p:nvSpPr>
          <p:cNvPr id="5" name="Sun 4"/>
          <p:cNvSpPr/>
          <p:nvPr/>
        </p:nvSpPr>
        <p:spPr>
          <a:xfrm>
            <a:off x="7924800" y="0"/>
            <a:ext cx="609600" cy="6858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5-Point Star 6"/>
          <p:cNvSpPr/>
          <p:nvPr/>
        </p:nvSpPr>
        <p:spPr>
          <a:xfrm>
            <a:off x="3657600" y="5029200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SIMPULAN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57200" y="1447800"/>
            <a:ext cx="8001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err="1" smtClean="0"/>
              <a:t>Kandungan</a:t>
            </a:r>
            <a:r>
              <a:rPr lang="en-US" dirty="0" smtClean="0"/>
              <a:t> </a:t>
            </a:r>
            <a:r>
              <a:rPr lang="en-US" dirty="0" err="1" smtClean="0"/>
              <a:t>energi</a:t>
            </a:r>
            <a:r>
              <a:rPr lang="en-US" dirty="0" smtClean="0"/>
              <a:t>, protein,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kalsium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 </a:t>
            </a:r>
            <a:r>
              <a:rPr lang="en-US" dirty="0" err="1" smtClean="0"/>
              <a:t>membuat</a:t>
            </a:r>
            <a:r>
              <a:rPr lang="en-US" dirty="0" smtClean="0"/>
              <a:t> </a:t>
            </a:r>
            <a:r>
              <a:rPr lang="en-US" dirty="0" err="1" smtClean="0"/>
              <a:t>tanaman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pilihan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 </a:t>
            </a:r>
            <a:r>
              <a:rPr lang="en-US" dirty="0" err="1" smtClean="0"/>
              <a:t>makanan</a:t>
            </a:r>
            <a:r>
              <a:rPr lang="en-US" dirty="0" smtClean="0"/>
              <a:t> </a:t>
            </a:r>
            <a:r>
              <a:rPr lang="en-US" dirty="0" err="1" smtClean="0"/>
              <a:t>tambahan</a:t>
            </a:r>
            <a:r>
              <a:rPr lang="en-US" dirty="0" smtClean="0"/>
              <a:t> yang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mengurangi</a:t>
            </a:r>
            <a:r>
              <a:rPr lang="en-US" dirty="0" smtClean="0"/>
              <a:t> </a:t>
            </a:r>
            <a:r>
              <a:rPr lang="en-US" dirty="0" err="1" smtClean="0"/>
              <a:t>risiko</a:t>
            </a:r>
            <a:r>
              <a:rPr lang="en-US" dirty="0" smtClean="0"/>
              <a:t> stunting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khususnya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1000 </a:t>
            </a:r>
            <a:r>
              <a:rPr lang="en-US" dirty="0" err="1" smtClean="0"/>
              <a:t>hari</a:t>
            </a:r>
            <a:r>
              <a:rPr lang="en-US" dirty="0" smtClean="0"/>
              <a:t> </a:t>
            </a:r>
            <a:r>
              <a:rPr lang="en-US" dirty="0" err="1" smtClean="0"/>
              <a:t>pertama</a:t>
            </a:r>
            <a:r>
              <a:rPr lang="en-US" dirty="0" smtClean="0"/>
              <a:t> </a:t>
            </a:r>
            <a:r>
              <a:rPr lang="en-US" dirty="0" err="1" smtClean="0"/>
              <a:t>kehidupan</a:t>
            </a:r>
            <a:r>
              <a:rPr lang="en-US" dirty="0" smtClean="0"/>
              <a:t>. </a:t>
            </a: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tanama</a:t>
            </a:r>
            <a:r>
              <a:rPr lang="en-US" dirty="0" smtClean="0"/>
              <a:t> </a:t>
            </a:r>
            <a:r>
              <a:rPr lang="en-US" dirty="0" err="1" smtClean="0"/>
              <a:t>lokal</a:t>
            </a:r>
            <a:r>
              <a:rPr lang="en-US" dirty="0" smtClean="0"/>
              <a:t> yang </a:t>
            </a:r>
            <a:r>
              <a:rPr lang="en-US" dirty="0" err="1" smtClean="0"/>
              <a:t>tumbuh</a:t>
            </a:r>
            <a:r>
              <a:rPr lang="en-US" dirty="0" smtClean="0"/>
              <a:t> </a:t>
            </a:r>
            <a:r>
              <a:rPr lang="en-US" dirty="0" err="1" smtClean="0"/>
              <a:t>disekitar</a:t>
            </a:r>
            <a:r>
              <a:rPr lang="en-US" dirty="0" smtClean="0"/>
              <a:t> </a:t>
            </a:r>
            <a:r>
              <a:rPr lang="en-US" dirty="0" err="1" smtClean="0"/>
              <a:t>rumah</a:t>
            </a:r>
            <a:r>
              <a:rPr lang="en-US" dirty="0" smtClean="0"/>
              <a:t>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mudah</a:t>
            </a:r>
            <a:r>
              <a:rPr lang="en-US" dirty="0" smtClean="0"/>
              <a:t> </a:t>
            </a:r>
            <a:r>
              <a:rPr lang="en-US" dirty="0" err="1" smtClean="0"/>
              <a:t>ditemukan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diambil</a:t>
            </a:r>
            <a:r>
              <a:rPr lang="en-US" dirty="0" smtClean="0"/>
              <a:t> </a:t>
            </a:r>
            <a:r>
              <a:rPr lang="en-US" dirty="0" err="1" smtClean="0"/>
              <a:t>manfaatnya</a:t>
            </a:r>
            <a:r>
              <a:rPr lang="en-US" dirty="0" smtClean="0"/>
              <a:t>. </a:t>
            </a:r>
            <a:r>
              <a:rPr lang="en-US" dirty="0" err="1" smtClean="0"/>
              <a:t>Berdasarkan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r>
              <a:rPr lang="en-US" dirty="0" smtClean="0"/>
              <a:t> literature review </a:t>
            </a:r>
            <a:r>
              <a:rPr lang="en-US" dirty="0" err="1" smtClean="0"/>
              <a:t>dari</a:t>
            </a:r>
            <a:r>
              <a:rPr lang="en-US" dirty="0" smtClean="0"/>
              <a:t> 5 </a:t>
            </a:r>
            <a:r>
              <a:rPr lang="en-US" dirty="0" err="1" smtClean="0"/>
              <a:t>jurnal</a:t>
            </a:r>
            <a:r>
              <a:rPr lang="en-US" dirty="0" smtClean="0"/>
              <a:t> </a:t>
            </a:r>
            <a:r>
              <a:rPr lang="en-US" dirty="0" err="1" smtClean="0"/>
              <a:t>tentang</a:t>
            </a:r>
            <a:r>
              <a:rPr lang="en-US" dirty="0" smtClean="0"/>
              <a:t> </a:t>
            </a:r>
            <a:r>
              <a:rPr lang="en-US" dirty="0" err="1" smtClean="0"/>
              <a:t>pengaruh</a:t>
            </a:r>
            <a:r>
              <a:rPr lang="en-US" dirty="0" smtClean="0"/>
              <a:t> </a:t>
            </a:r>
            <a:r>
              <a:rPr lang="en-US" dirty="0" err="1" smtClean="0"/>
              <a:t>daun</a:t>
            </a:r>
            <a:r>
              <a:rPr lang="en-US" dirty="0" smtClean="0"/>
              <a:t> </a:t>
            </a:r>
            <a:r>
              <a:rPr lang="en-US" dirty="0" err="1" smtClean="0"/>
              <a:t>kelor</a:t>
            </a:r>
            <a:r>
              <a:rPr lang="en-US" dirty="0" smtClean="0"/>
              <a:t> (</a:t>
            </a:r>
            <a:r>
              <a:rPr lang="en-US" dirty="0" err="1" smtClean="0"/>
              <a:t>moringa</a:t>
            </a:r>
            <a:r>
              <a:rPr lang="en-US" dirty="0" smtClean="0"/>
              <a:t> </a:t>
            </a:r>
            <a:r>
              <a:rPr lang="en-US" dirty="0" err="1" smtClean="0"/>
              <a:t>oleifera</a:t>
            </a:r>
            <a:r>
              <a:rPr lang="en-US" dirty="0" smtClean="0"/>
              <a:t>) </a:t>
            </a:r>
            <a:r>
              <a:rPr lang="en-US" dirty="0" err="1" smtClean="0"/>
              <a:t>terdapat</a:t>
            </a:r>
            <a:r>
              <a:rPr lang="en-US" dirty="0" smtClean="0"/>
              <a:t> </a:t>
            </a:r>
            <a:r>
              <a:rPr lang="en-US" dirty="0" err="1" smtClean="0"/>
              <a:t>pengauh</a:t>
            </a:r>
            <a:r>
              <a:rPr lang="en-US" dirty="0" smtClean="0"/>
              <a:t> yang </a:t>
            </a:r>
            <a:r>
              <a:rPr lang="en-US" dirty="0" err="1" smtClean="0"/>
              <a:t>signifikan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pencegahan</a:t>
            </a:r>
            <a:r>
              <a:rPr lang="en-US" dirty="0" smtClean="0"/>
              <a:t> stunting.</a:t>
            </a:r>
            <a:endParaRPr lang="en-US" dirty="0"/>
          </a:p>
        </p:txBody>
      </p:sp>
      <p:sp>
        <p:nvSpPr>
          <p:cNvPr id="4" name="Smiley Face 3"/>
          <p:cNvSpPr/>
          <p:nvPr/>
        </p:nvSpPr>
        <p:spPr>
          <a:xfrm>
            <a:off x="6477000" y="228600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5-Point Star 5"/>
          <p:cNvSpPr/>
          <p:nvPr/>
        </p:nvSpPr>
        <p:spPr>
          <a:xfrm>
            <a:off x="5029200" y="3276600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05740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en-US" sz="4800" dirty="0" err="1" smtClean="0"/>
              <a:t>Terima</a:t>
            </a:r>
            <a:r>
              <a:rPr lang="en-US" sz="4800" dirty="0" smtClean="0"/>
              <a:t> </a:t>
            </a:r>
            <a:r>
              <a:rPr lang="en-US" sz="4800" dirty="0" err="1" smtClean="0"/>
              <a:t>kasih</a:t>
            </a:r>
            <a:endParaRPr lang="en-US" sz="4800" dirty="0"/>
          </a:p>
        </p:txBody>
      </p:sp>
      <p:sp>
        <p:nvSpPr>
          <p:cNvPr id="6" name="Smiley Face 5"/>
          <p:cNvSpPr/>
          <p:nvPr/>
        </p:nvSpPr>
        <p:spPr>
          <a:xfrm>
            <a:off x="457200" y="304800"/>
            <a:ext cx="1143000" cy="1066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Heart 6"/>
          <p:cNvSpPr/>
          <p:nvPr/>
        </p:nvSpPr>
        <p:spPr>
          <a:xfrm>
            <a:off x="7010400" y="4419600"/>
            <a:ext cx="914400" cy="91440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83</TotalTime>
  <Words>457</Words>
  <Application>Microsoft Office PowerPoint</Application>
  <PresentationFormat>On-screen Show (4:3)</PresentationFormat>
  <Paragraphs>16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Oriel</vt:lpstr>
      <vt:lpstr>Pengaruh Daun Kelor (Moringa oleifera) Terhadap Pencegahan Stunting  </vt:lpstr>
      <vt:lpstr>PENDAHULUAN </vt:lpstr>
      <vt:lpstr>METODE</vt:lpstr>
      <vt:lpstr>PEMBAHASAN</vt:lpstr>
      <vt:lpstr>SIMPULAN</vt:lpstr>
      <vt:lpstr>Terima kasih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N35</dc:creator>
  <cp:lastModifiedBy>N35</cp:lastModifiedBy>
  <cp:revision>9</cp:revision>
  <dcterms:created xsi:type="dcterms:W3CDTF">2024-11-28T00:20:39Z</dcterms:created>
  <dcterms:modified xsi:type="dcterms:W3CDTF">2024-11-28T01:44:24Z</dcterms:modified>
</cp:coreProperties>
</file>