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49968-597A-4F2B-BD74-98E78A2F5DE5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DA3B0-F446-48C1-AA5D-06B7B4A6A3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DA3B0-F446-48C1-AA5D-06B7B4A6A345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58E914-0909-43FA-9171-4650E75BF08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18F439-A215-46C9-A62D-D8F927B8F03A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4478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sv-SE" dirty="0" smtClean="0"/>
              <a:t>Terapi Bekam Menurunkan Nyeri Dismenore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Disminore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/>
              <a:t>Dismenore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nyeri</a:t>
            </a:r>
            <a:r>
              <a:rPr lang="en-US" sz="2000" dirty="0" smtClean="0"/>
              <a:t> </a:t>
            </a:r>
            <a:r>
              <a:rPr lang="en-US" sz="2000" dirty="0" err="1" smtClean="0"/>
              <a:t>perut</a:t>
            </a:r>
            <a:r>
              <a:rPr lang="en-US" sz="2000" dirty="0" smtClean="0"/>
              <a:t> 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menstruasi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yang </a:t>
            </a:r>
            <a:r>
              <a:rPr lang="en-US" sz="2000" dirty="0" err="1" smtClean="0"/>
              <a:t>biasa</a:t>
            </a:r>
            <a:r>
              <a:rPr lang="en-US" sz="2000" dirty="0" smtClean="0"/>
              <a:t> </a:t>
            </a:r>
            <a:r>
              <a:rPr lang="en-US" sz="2000" dirty="0" err="1" smtClean="0"/>
              <a:t>terjadi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awal</a:t>
            </a:r>
            <a:r>
              <a:rPr lang="en-US" sz="2000" dirty="0" smtClean="0"/>
              <a:t> </a:t>
            </a:r>
            <a:r>
              <a:rPr lang="en-US" sz="2000" dirty="0" err="1" smtClean="0"/>
              <a:t>siklus</a:t>
            </a:r>
            <a:r>
              <a:rPr lang="en-US" sz="2000" dirty="0" smtClean="0"/>
              <a:t> </a:t>
            </a:r>
            <a:r>
              <a:rPr lang="en-US" sz="2000" dirty="0" err="1" smtClean="0"/>
              <a:t>menstruasi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dirty="0" err="1" smtClean="0"/>
              <a:t>Dismenore</a:t>
            </a:r>
            <a:r>
              <a:rPr lang="en-US" sz="2000" dirty="0" smtClean="0"/>
              <a:t> </a:t>
            </a:r>
            <a:r>
              <a:rPr lang="en-US" sz="2000" dirty="0" err="1" smtClean="0"/>
              <a:t>terdiri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dismenore</a:t>
            </a:r>
            <a:r>
              <a:rPr lang="en-US" sz="2000" dirty="0" smtClean="0"/>
              <a:t> primer </a:t>
            </a:r>
            <a:r>
              <a:rPr lang="en-US" sz="2000" dirty="0" err="1" smtClean="0"/>
              <a:t>dan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sekunder</a:t>
            </a:r>
            <a:r>
              <a:rPr lang="en-US" sz="2000" dirty="0" smtClean="0"/>
              <a:t>. </a:t>
            </a:r>
            <a:r>
              <a:rPr lang="en-US" sz="2000" dirty="0" err="1" smtClean="0"/>
              <a:t>Dismenore</a:t>
            </a:r>
            <a:r>
              <a:rPr lang="en-US" sz="2000" dirty="0" smtClean="0"/>
              <a:t> primer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nyeri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perut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terjadi</a:t>
            </a:r>
            <a:r>
              <a:rPr lang="en-US" sz="2000" dirty="0" smtClean="0"/>
              <a:t> </a:t>
            </a: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hipertonus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vasokonstriksi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myometrium</a:t>
            </a:r>
            <a:r>
              <a:rPr lang="en-US" sz="2000" dirty="0" smtClean="0"/>
              <a:t>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terjadi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iskemia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nyeri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bagian</a:t>
            </a:r>
            <a:r>
              <a:rPr lang="en-US" sz="2000" dirty="0" smtClean="0"/>
              <a:t> </a:t>
            </a:r>
            <a:r>
              <a:rPr lang="en-US" sz="2000" dirty="0" err="1" smtClean="0"/>
              <a:t>bawah</a:t>
            </a:r>
            <a:r>
              <a:rPr lang="en-US" sz="2000" dirty="0" smtClean="0"/>
              <a:t> </a:t>
            </a:r>
            <a:r>
              <a:rPr lang="en-US" sz="2000" dirty="0" err="1" smtClean="0"/>
              <a:t>perut</a:t>
            </a:r>
            <a:r>
              <a:rPr lang="en-US" sz="2000" dirty="0" smtClean="0"/>
              <a:t> </a:t>
            </a:r>
            <a:r>
              <a:rPr lang="en-US" sz="2000" dirty="0" err="1" smtClean="0"/>
              <a:t>saat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menstruasi</a:t>
            </a:r>
            <a:r>
              <a:rPr lang="en-US" sz="2000" dirty="0" smtClean="0"/>
              <a:t>, </a:t>
            </a:r>
            <a:r>
              <a:rPr lang="en-US" sz="2000" dirty="0" err="1" smtClean="0"/>
              <a:t>sedangkan</a:t>
            </a:r>
            <a:r>
              <a:rPr lang="en-US" sz="2000" dirty="0" smtClean="0"/>
              <a:t> </a:t>
            </a:r>
            <a:r>
              <a:rPr lang="en-US" sz="2000" dirty="0" err="1" smtClean="0"/>
              <a:t>dismenore</a:t>
            </a:r>
            <a:r>
              <a:rPr lang="en-US" sz="2000" dirty="0" smtClean="0"/>
              <a:t> </a:t>
            </a:r>
            <a:r>
              <a:rPr lang="en-US" sz="2000" dirty="0" err="1" smtClean="0"/>
              <a:t>sekunder</a:t>
            </a:r>
            <a:r>
              <a:rPr lang="en-US" sz="2000" dirty="0" smtClean="0"/>
              <a:t> </a:t>
            </a:r>
            <a:r>
              <a:rPr lang="en-US" sz="2000" dirty="0" err="1" smtClean="0"/>
              <a:t>terjadi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adanya</a:t>
            </a:r>
            <a:r>
              <a:rPr lang="en-US" sz="2000" dirty="0" smtClean="0"/>
              <a:t> </a:t>
            </a:r>
            <a:r>
              <a:rPr lang="en-US" sz="2000" dirty="0" err="1" smtClean="0"/>
              <a:t>kelainan</a:t>
            </a:r>
            <a:r>
              <a:rPr lang="en-US" sz="2000" dirty="0" smtClean="0"/>
              <a:t> </a:t>
            </a:r>
            <a:r>
              <a:rPr lang="en-US" sz="2000" dirty="0" err="1" smtClean="0"/>
              <a:t>ginekologis</a:t>
            </a:r>
            <a:r>
              <a:rPr lang="en-US" sz="2000" dirty="0" smtClean="0"/>
              <a:t> 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1752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Cara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mengatasi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disminore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biasa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remaja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434840"/>
          </a:xfrm>
        </p:spPr>
        <p:txBody>
          <a:bodyPr>
            <a:noAutofit/>
          </a:bodyPr>
          <a:lstStyle/>
          <a:p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Minum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jamu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pemijatan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istirahat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memosisikan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diri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knee chest,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relaksasi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nafas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kompres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hangat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kompres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dingin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abdominal stretching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teknik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imagery guided.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Cara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penanganan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sedangkan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analgetic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hormonal,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minum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obat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analgesik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golongan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NSAID. Cara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jangka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waktu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lama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menyebabkan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efek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samping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jarang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pengobatan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tradisional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salah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solusinya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1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Hijamah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pengobatan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tradisional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penyedotan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penerapan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tekanan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negatif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cupping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penghisap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bekerja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anti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mengindukasiperubahan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energi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defisiensi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darah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defisiensi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energi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Penyakit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dicegah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dihentikan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agar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berkembang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berat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191000" cy="49379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literature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review. Data yang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jurnal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terindeks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Sinta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Kementerian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Riset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Teknologi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Badan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Riset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Inovasi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Nasional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minimal 10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terakhir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2013</a:t>
            </a: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sampai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2023 yang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diakses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laman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scholar.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Kata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kunci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pencarian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Dismenorea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Kriteria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inklusi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berasal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Indonesia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tema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intervensi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dismenorea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400" dirty="0" err="1" smtClean="0"/>
              <a:t>Penelitian</a:t>
            </a:r>
            <a:r>
              <a:rPr lang="en-US" sz="1400" dirty="0" smtClean="0"/>
              <a:t> </a:t>
            </a:r>
            <a:r>
              <a:rPr lang="en-US" sz="1400" dirty="0" err="1" smtClean="0"/>
              <a:t>ini</a:t>
            </a:r>
            <a:r>
              <a:rPr lang="en-US" sz="1400" dirty="0" smtClean="0"/>
              <a:t> </a:t>
            </a:r>
            <a:r>
              <a:rPr lang="en-US" sz="1400" dirty="0" err="1" smtClean="0"/>
              <a:t>dilakukan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cara</a:t>
            </a:r>
            <a:endParaRPr lang="en-US" sz="1400" dirty="0" smtClean="0"/>
          </a:p>
          <a:p>
            <a:pPr>
              <a:buNone/>
            </a:pPr>
            <a:r>
              <a:rPr lang="en-US" sz="1400" dirty="0" err="1" smtClean="0"/>
              <a:t>menelusur</a:t>
            </a:r>
            <a:r>
              <a:rPr lang="en-US" sz="1400" dirty="0" smtClean="0"/>
              <a:t> </a:t>
            </a:r>
            <a:r>
              <a:rPr lang="en-US" sz="1400" dirty="0" err="1" smtClean="0"/>
              <a:t>sumber</a:t>
            </a:r>
            <a:r>
              <a:rPr lang="en-US" sz="1400" dirty="0" smtClean="0"/>
              <a:t> </a:t>
            </a:r>
            <a:r>
              <a:rPr lang="en-US" sz="1400" dirty="0" err="1" smtClean="0"/>
              <a:t>google</a:t>
            </a:r>
            <a:r>
              <a:rPr lang="en-US" sz="1400" dirty="0" smtClean="0"/>
              <a:t> scholar. </a:t>
            </a:r>
            <a:r>
              <a:rPr lang="en-US" sz="1400" dirty="0" err="1" smtClean="0"/>
              <a:t>Pemilihan</a:t>
            </a:r>
            <a:endParaRPr lang="en-US" sz="1400" dirty="0" smtClean="0"/>
          </a:p>
          <a:p>
            <a:pPr>
              <a:buNone/>
            </a:pPr>
            <a:r>
              <a:rPr lang="en-US" sz="1400" dirty="0" err="1" smtClean="0"/>
              <a:t>jurnal</a:t>
            </a:r>
            <a:r>
              <a:rPr lang="en-US" sz="1400" dirty="0" smtClean="0"/>
              <a:t> </a:t>
            </a:r>
            <a:r>
              <a:rPr lang="en-US" sz="1400" dirty="0" err="1" smtClean="0"/>
              <a:t>diawali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identifikasi</a:t>
            </a:r>
            <a:r>
              <a:rPr lang="en-US" sz="1400" dirty="0" smtClean="0"/>
              <a:t> </a:t>
            </a:r>
            <a:r>
              <a:rPr lang="en-US" sz="1400" dirty="0" err="1" smtClean="0"/>
              <a:t>judul</a:t>
            </a:r>
            <a:r>
              <a:rPr lang="en-US" sz="1400" dirty="0" smtClean="0"/>
              <a:t> </a:t>
            </a:r>
            <a:r>
              <a:rPr lang="en-US" sz="1400" dirty="0" err="1" smtClean="0"/>
              <a:t>jurnal</a:t>
            </a:r>
            <a:r>
              <a:rPr lang="en-US" sz="1400" dirty="0" smtClean="0"/>
              <a:t>,</a:t>
            </a:r>
          </a:p>
          <a:p>
            <a:pPr>
              <a:buNone/>
            </a:pPr>
            <a:r>
              <a:rPr lang="en-US" sz="1400" dirty="0" err="1" smtClean="0"/>
              <a:t>skrining</a:t>
            </a:r>
            <a:r>
              <a:rPr lang="en-US" sz="1400" dirty="0" smtClean="0"/>
              <a:t> </a:t>
            </a:r>
            <a:r>
              <a:rPr lang="en-US" sz="1400" dirty="0" err="1" smtClean="0"/>
              <a:t>akreditasi</a:t>
            </a:r>
            <a:r>
              <a:rPr lang="en-US" sz="1400" dirty="0" smtClean="0"/>
              <a:t> </a:t>
            </a:r>
            <a:r>
              <a:rPr lang="en-US" sz="1400" dirty="0" err="1" smtClean="0"/>
              <a:t>jurnal</a:t>
            </a:r>
            <a:r>
              <a:rPr lang="en-US" sz="1400" dirty="0" smtClean="0"/>
              <a:t>, </a:t>
            </a:r>
            <a:r>
              <a:rPr lang="en-US" sz="1400" dirty="0" err="1" smtClean="0"/>
              <a:t>skrining</a:t>
            </a:r>
            <a:r>
              <a:rPr lang="en-US" sz="1400" dirty="0" smtClean="0"/>
              <a:t> </a:t>
            </a:r>
            <a:r>
              <a:rPr lang="en-US" sz="1400" dirty="0" err="1" smtClean="0"/>
              <a:t>inklusi</a:t>
            </a:r>
            <a:r>
              <a:rPr lang="en-US" sz="1400" dirty="0" smtClean="0"/>
              <a:t>, </a:t>
            </a:r>
            <a:r>
              <a:rPr lang="en-US" sz="1400" dirty="0" err="1" smtClean="0"/>
              <a:t>dan</a:t>
            </a:r>
            <a:endParaRPr lang="en-US" sz="1400" dirty="0" smtClean="0"/>
          </a:p>
          <a:p>
            <a:pPr>
              <a:buNone/>
            </a:pPr>
            <a:r>
              <a:rPr lang="en-US" sz="1400" dirty="0" err="1" smtClean="0"/>
              <a:t>skrining</a:t>
            </a:r>
            <a:r>
              <a:rPr lang="en-US" sz="1400" dirty="0" smtClean="0"/>
              <a:t> </a:t>
            </a:r>
            <a:r>
              <a:rPr lang="en-US" sz="1400" dirty="0" err="1" smtClean="0"/>
              <a:t>kelayakan</a:t>
            </a:r>
            <a:r>
              <a:rPr lang="en-US" sz="1400" dirty="0" smtClean="0"/>
              <a:t>. 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199"/>
            <a:ext cx="4114800" cy="437372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disusun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literature</a:t>
            </a:r>
          </a:p>
          <a:p>
            <a:pPr>
              <a:buNone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review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mengumpulkan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yang</a:t>
            </a:r>
          </a:p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intervensi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penurunan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dimenorea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menemukan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lima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scholar</a:t>
            </a:r>
          </a:p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menuliskan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”,</a:t>
            </a:r>
          </a:p>
          <a:p>
            <a:pPr>
              <a:buNone/>
            </a:pP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kemudian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seleksi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berdasarkankriteria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inklusi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tiga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yangmemenuhi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kriteria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inklusi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dikategorikan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tiga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endParaRPr lang="en-US" dirty="0" smtClean="0"/>
          </a:p>
          <a:p>
            <a:pPr>
              <a:buNone/>
            </a:pPr>
            <a:r>
              <a:rPr lang="en-US" sz="3300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kajjian</a:t>
            </a:r>
            <a:r>
              <a:rPr lang="en-US" dirty="0" smtClean="0"/>
              <a:t> </a:t>
            </a:r>
            <a:r>
              <a:rPr lang="en-US" dirty="0" err="1" smtClean="0"/>
              <a:t>hadits</a:t>
            </a:r>
            <a:r>
              <a:rPr lang="en-US" dirty="0" smtClean="0"/>
              <a:t> (</a:t>
            </a:r>
            <a:r>
              <a:rPr lang="en-US" dirty="0" err="1" smtClean="0"/>
              <a:t>titik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Nabawi</a:t>
            </a:r>
            <a:r>
              <a:rPr lang="en-US" dirty="0" smtClean="0"/>
              <a:t>),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yang </a:t>
            </a:r>
            <a:r>
              <a:rPr lang="en-US" dirty="0" err="1" smtClean="0"/>
              <a:t>direkomendasikan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dokter</a:t>
            </a:r>
            <a:r>
              <a:rPr lang="en-US" dirty="0" smtClean="0"/>
              <a:t> </a:t>
            </a:r>
            <a:r>
              <a:rPr lang="en-US" dirty="0" err="1" smtClean="0"/>
              <a:t>muslim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ulama</a:t>
            </a:r>
            <a:r>
              <a:rPr lang="en-US" dirty="0" smtClean="0"/>
              <a:t> </a:t>
            </a:r>
            <a:r>
              <a:rPr lang="en-US" dirty="0" err="1" smtClean="0"/>
              <a:t>terdahulu</a:t>
            </a:r>
            <a:r>
              <a:rPr lang="en-US" dirty="0" smtClean="0"/>
              <a:t>, </a:t>
            </a:r>
            <a:r>
              <a:rPr lang="en-US" dirty="0" err="1" smtClean="0"/>
              <a:t>titik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berdasar</a:t>
            </a:r>
            <a:r>
              <a:rPr lang="en-US" dirty="0" smtClean="0"/>
              <a:t> </a:t>
            </a:r>
            <a:r>
              <a:rPr lang="en-US" dirty="0" err="1" smtClean="0"/>
              <a:t>kajian</a:t>
            </a:r>
            <a:r>
              <a:rPr lang="en-US" dirty="0" smtClean="0"/>
              <a:t> </a:t>
            </a:r>
            <a:r>
              <a:rPr lang="en-US" dirty="0" err="1" smtClean="0"/>
              <a:t>anatomi</a:t>
            </a:r>
            <a:r>
              <a:rPr lang="en-US" dirty="0" smtClean="0"/>
              <a:t> </a:t>
            </a:r>
            <a:r>
              <a:rPr lang="en-US" dirty="0" err="1" smtClean="0"/>
              <a:t>fisiologi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. </a:t>
            </a:r>
            <a:r>
              <a:rPr lang="en-US" dirty="0" err="1" smtClean="0"/>
              <a:t>Titik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bekam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ketiga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kajian</a:t>
            </a:r>
            <a:r>
              <a:rPr lang="en-US" dirty="0" smtClean="0"/>
              <a:t> </a:t>
            </a:r>
            <a:r>
              <a:rPr lang="en-US" dirty="0" err="1" smtClean="0"/>
              <a:t>hadits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Rasulullah</a:t>
            </a:r>
            <a:r>
              <a:rPr lang="en-US" dirty="0" smtClean="0"/>
              <a:t> SAW. </a:t>
            </a:r>
            <a:r>
              <a:rPr lang="en-US" dirty="0" err="1" smtClean="0"/>
              <a:t>Titik</a:t>
            </a:r>
            <a:r>
              <a:rPr lang="en-US" dirty="0" smtClean="0"/>
              <a:t> Al </a:t>
            </a:r>
            <a:r>
              <a:rPr lang="en-US" dirty="0" err="1" smtClean="0"/>
              <a:t>Kahil</a:t>
            </a:r>
            <a:r>
              <a:rPr lang="en-US" dirty="0" smtClean="0"/>
              <a:t> </a:t>
            </a:r>
            <a:r>
              <a:rPr lang="en-US" dirty="0" err="1" smtClean="0"/>
              <a:t>terletak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tonjolan</a:t>
            </a:r>
            <a:r>
              <a:rPr lang="en-US" dirty="0" smtClean="0"/>
              <a:t> </a:t>
            </a:r>
            <a:r>
              <a:rPr lang="en-US" dirty="0" err="1" smtClean="0"/>
              <a:t>tulang</a:t>
            </a:r>
            <a:r>
              <a:rPr lang="en-US" dirty="0" smtClean="0"/>
              <a:t> </a:t>
            </a:r>
            <a:r>
              <a:rPr lang="en-US" dirty="0" err="1" smtClean="0"/>
              <a:t>leher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processus</a:t>
            </a:r>
            <a:r>
              <a:rPr lang="en-US" dirty="0" smtClean="0"/>
              <a:t> </a:t>
            </a:r>
            <a:r>
              <a:rPr lang="en-US" dirty="0" err="1" smtClean="0"/>
              <a:t>spinosus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vertebrae </a:t>
            </a:r>
            <a:r>
              <a:rPr lang="en-US" dirty="0" err="1" smtClean="0"/>
              <a:t>cervicalis</a:t>
            </a:r>
            <a:r>
              <a:rPr lang="en-US" dirty="0" smtClean="0"/>
              <a:t> VII </a:t>
            </a:r>
            <a:r>
              <a:rPr lang="en-US" dirty="0" err="1" smtClean="0"/>
              <a:t>dan</a:t>
            </a:r>
            <a:r>
              <a:rPr lang="en-US" dirty="0" smtClean="0"/>
              <a:t> vertebrae </a:t>
            </a:r>
            <a:r>
              <a:rPr lang="en-US" dirty="0" err="1" smtClean="0"/>
              <a:t>thoracalis</a:t>
            </a:r>
            <a:r>
              <a:rPr lang="en-US" dirty="0" smtClean="0"/>
              <a:t> I.</a:t>
            </a:r>
          </a:p>
          <a:p>
            <a:pPr>
              <a:buNone/>
            </a:pP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mengobati</a:t>
            </a:r>
            <a:r>
              <a:rPr lang="en-US" dirty="0" smtClean="0"/>
              <a:t> meningitis,</a:t>
            </a:r>
          </a:p>
          <a:p>
            <a:pPr>
              <a:buNone/>
            </a:pPr>
            <a:r>
              <a:rPr lang="en-US" dirty="0" err="1" smtClean="0"/>
              <a:t>kasma</a:t>
            </a:r>
            <a:r>
              <a:rPr lang="en-US" dirty="0" smtClean="0"/>
              <a:t>, flu,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tujuh</a:t>
            </a:r>
            <a:r>
              <a:rPr lang="en-US" dirty="0" smtClean="0"/>
              <a:t> </a:t>
            </a:r>
            <a:r>
              <a:rPr lang="en-US" dirty="0" err="1" smtClean="0"/>
              <a:t>puluh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. </a:t>
            </a:r>
            <a:r>
              <a:rPr lang="en-US" dirty="0" err="1" smtClean="0"/>
              <a:t>Titik</a:t>
            </a:r>
            <a:r>
              <a:rPr lang="en-US" dirty="0" smtClean="0"/>
              <a:t> Al</a:t>
            </a:r>
          </a:p>
          <a:p>
            <a:pPr>
              <a:buNone/>
            </a:pPr>
            <a:r>
              <a:rPr lang="en-US" dirty="0" err="1" smtClean="0"/>
              <a:t>Warik</a:t>
            </a:r>
            <a:r>
              <a:rPr lang="en-US" dirty="0" smtClean="0"/>
              <a:t> </a:t>
            </a:r>
            <a:r>
              <a:rPr lang="en-US" dirty="0" err="1" smtClean="0"/>
              <a:t>terletak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pinggul</a:t>
            </a:r>
            <a:r>
              <a:rPr lang="en-US" dirty="0" smtClean="0"/>
              <a:t> </a:t>
            </a:r>
            <a:r>
              <a:rPr lang="en-US" dirty="0" err="1" smtClean="0"/>
              <a:t>kiri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kanan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otot</a:t>
            </a:r>
            <a:r>
              <a:rPr lang="en-US" dirty="0" smtClean="0"/>
              <a:t> gluteus </a:t>
            </a:r>
            <a:r>
              <a:rPr lang="en-US" dirty="0" err="1" smtClean="0"/>
              <a:t>maximus</a:t>
            </a:r>
            <a:r>
              <a:rPr lang="en-US" dirty="0" smtClean="0"/>
              <a:t>, </a:t>
            </a:r>
            <a:r>
              <a:rPr lang="en-US" dirty="0" err="1" smtClean="0"/>
              <a:t>dengan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gluteus </a:t>
            </a:r>
            <a:r>
              <a:rPr lang="en-US" dirty="0" err="1" smtClean="0"/>
              <a:t>medius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kiri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kanan</a:t>
            </a:r>
            <a:r>
              <a:rPr lang="en-US" dirty="0" smtClean="0"/>
              <a:t>.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ginjal</a:t>
            </a:r>
            <a:r>
              <a:rPr lang="en-US" dirty="0" smtClean="0"/>
              <a:t>, </a:t>
            </a:r>
            <a:r>
              <a:rPr lang="en-US" dirty="0" err="1" smtClean="0"/>
              <a:t>sakit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pinggang</a:t>
            </a:r>
            <a:r>
              <a:rPr lang="en-US" dirty="0" smtClean="0"/>
              <a:t>, </a:t>
            </a:r>
            <a:r>
              <a:rPr lang="en-US" dirty="0" err="1" smtClean="0"/>
              <a:t>haid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lancar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susah</a:t>
            </a:r>
            <a:r>
              <a:rPr lang="en-US" dirty="0" smtClean="0"/>
              <a:t> </a:t>
            </a:r>
            <a:r>
              <a:rPr lang="en-US" dirty="0" err="1" smtClean="0"/>
              <a:t>buang</a:t>
            </a:r>
            <a:r>
              <a:rPr lang="en-US" dirty="0" smtClean="0"/>
              <a:t> </a:t>
            </a:r>
            <a:r>
              <a:rPr lang="en-US" dirty="0" smtClean="0"/>
              <a:t> air </a:t>
            </a:r>
            <a:r>
              <a:rPr lang="en-US" dirty="0" err="1" smtClean="0"/>
              <a:t>kecil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Kesimpulan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basah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menurunkan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remaja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Perlu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lanjut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tentang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efektivitas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basah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penurunan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disme</a:t>
            </a:r>
            <a:r>
              <a:rPr lang="en-US" sz="2000" dirty="0" err="1" smtClean="0"/>
              <a:t>nore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Terimakasih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57200" y="2743200"/>
            <a:ext cx="7772400" cy="1509712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CREATE BY POPPY PUTRI AZENSA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</TotalTime>
  <Words>536</Words>
  <Application>Microsoft Office PowerPoint</Application>
  <PresentationFormat>On-screen Show (4:3)</PresentationFormat>
  <Paragraphs>67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Terapi Bekam Menurunkan Nyeri Dismenore</vt:lpstr>
      <vt:lpstr>Disminore </vt:lpstr>
      <vt:lpstr> Cara mengatasi disminore yang biasa dilakukan oleh remaja yaitu :</vt:lpstr>
      <vt:lpstr>Metode </vt:lpstr>
      <vt:lpstr>Pembahasan</vt:lpstr>
      <vt:lpstr>Kesimpulan </vt:lpstr>
      <vt:lpstr>Terimakasih </vt:lpstr>
    </vt:vector>
  </TitlesOfParts>
  <Company>Oprekin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Terapi Bekam Menurunkan Nyeri Dismenore</dc:title>
  <dc:creator>CBT 29</dc:creator>
  <cp:lastModifiedBy>CBT 29</cp:lastModifiedBy>
  <cp:revision>6</cp:revision>
  <dcterms:created xsi:type="dcterms:W3CDTF">2024-11-14T03:05:29Z</dcterms:created>
  <dcterms:modified xsi:type="dcterms:W3CDTF">2024-11-14T03:55:32Z</dcterms:modified>
</cp:coreProperties>
</file>