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12AAD-7F26-40F7-8E55-0F1E0900F30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72946-5131-45D9-BEC4-DC62DED555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BB46C-BF01-46B3-8F1F-276FF7CC6D84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4217C-4696-403C-BC85-DFB0084CAC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1676400"/>
            <a:ext cx="609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latin typeface="Arial Black" pitchFamily="34" charset="0"/>
              </a:rPr>
              <a:t>Pengaruh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en-US" sz="2000" b="1" dirty="0" err="1" smtClean="0">
                <a:latin typeface="Arial Black" pitchFamily="34" charset="0"/>
              </a:rPr>
              <a:t>Daun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en-US" sz="2000" b="1" dirty="0" err="1" smtClean="0">
                <a:latin typeface="Arial Black" pitchFamily="34" charset="0"/>
              </a:rPr>
              <a:t>Kelor</a:t>
            </a:r>
            <a:r>
              <a:rPr lang="en-US" sz="2000" b="1" dirty="0" smtClean="0">
                <a:latin typeface="Arial Black" pitchFamily="34" charset="0"/>
              </a:rPr>
              <a:t> (</a:t>
            </a:r>
            <a:r>
              <a:rPr lang="en-US" sz="2000" b="1" dirty="0" err="1" smtClean="0">
                <a:latin typeface="Arial Black" pitchFamily="34" charset="0"/>
              </a:rPr>
              <a:t>Moringa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en-US" sz="2000" b="1" dirty="0" err="1" smtClean="0">
                <a:latin typeface="Arial Black" pitchFamily="34" charset="0"/>
              </a:rPr>
              <a:t>oleifera</a:t>
            </a:r>
            <a:r>
              <a:rPr lang="en-US" sz="2000" b="1" dirty="0" smtClean="0">
                <a:latin typeface="Arial Black" pitchFamily="34" charset="0"/>
              </a:rPr>
              <a:t>) </a:t>
            </a:r>
            <a:r>
              <a:rPr lang="en-US" sz="2000" b="1" dirty="0" err="1" smtClean="0">
                <a:latin typeface="Arial Black" pitchFamily="34" charset="0"/>
              </a:rPr>
              <a:t>Terhadap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en-US" sz="2000" b="1" dirty="0" err="1" smtClean="0">
                <a:latin typeface="Arial Black" pitchFamily="34" charset="0"/>
              </a:rPr>
              <a:t>Pencegahan</a:t>
            </a:r>
            <a:endParaRPr lang="en-US" sz="2000" b="1" dirty="0" smtClean="0">
              <a:latin typeface="Arial Black" pitchFamily="34" charset="0"/>
            </a:endParaRPr>
          </a:p>
          <a:p>
            <a:pPr algn="ctr"/>
            <a:r>
              <a:rPr lang="en-US" sz="2000" b="1" dirty="0" smtClean="0">
                <a:latin typeface="Arial Black" pitchFamily="34" charset="0"/>
              </a:rPr>
              <a:t>Stunting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ndalus" pitchFamily="18" charset="-78"/>
                <a:cs typeface="Andalus" pitchFamily="18" charset="-78"/>
              </a:rPr>
              <a:t>JURNAL OF MIDWIFERI REPRODUCITION SCIENCE</a:t>
            </a:r>
            <a:endParaRPr lang="en-US" b="1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8" name="Content Placeholder 7" descr="ank seha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5794" y="3034506"/>
            <a:ext cx="4311592" cy="275669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latin typeface="Andalus" pitchFamily="18" charset="-78"/>
                <a:cs typeface="Andalus" pitchFamily="18" charset="-78"/>
              </a:rPr>
              <a:t>Stunting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Stunting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 smtClean="0"/>
              <a:t>pertumbuhan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perkembangan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gangguan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mana</a:t>
            </a:r>
            <a:r>
              <a:rPr lang="en-US" sz="2800" dirty="0" smtClean="0"/>
              <a:t> </a:t>
            </a:r>
            <a:r>
              <a:rPr lang="en-US" sz="2800" dirty="0" err="1" smtClean="0"/>
              <a:t>anak-anak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pendek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masalah</a:t>
            </a:r>
            <a:r>
              <a:rPr lang="en-US" sz="2800" dirty="0" smtClean="0"/>
              <a:t> </a:t>
            </a:r>
            <a:r>
              <a:rPr lang="en-US" sz="2800" dirty="0" err="1" smtClean="0"/>
              <a:t>penting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dihadapi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dunia</a:t>
            </a:r>
            <a:r>
              <a:rPr lang="en-US" sz="2800" dirty="0" smtClean="0"/>
              <a:t> </a:t>
            </a:r>
            <a:r>
              <a:rPr lang="en-US" sz="2800" dirty="0" err="1" smtClean="0"/>
              <a:t>terkait</a:t>
            </a:r>
            <a:r>
              <a:rPr lang="en-US" sz="2800" dirty="0" smtClean="0"/>
              <a:t> </a:t>
            </a:r>
            <a:r>
              <a:rPr lang="en-US" sz="2800" dirty="0" err="1" smtClean="0"/>
              <a:t>gizi</a:t>
            </a:r>
            <a:r>
              <a:rPr lang="en-US" sz="2800" dirty="0" smtClean="0"/>
              <a:t> (</a:t>
            </a:r>
            <a:r>
              <a:rPr lang="en-US" sz="2800" dirty="0" err="1" smtClean="0"/>
              <a:t>Sulistyaningsih</a:t>
            </a:r>
            <a:r>
              <a:rPr lang="en-US" sz="2800" dirty="0" smtClean="0"/>
              <a:t> et al., 2021).</a:t>
            </a:r>
          </a:p>
          <a:p>
            <a:pPr>
              <a:buNone/>
            </a:pPr>
            <a:r>
              <a:rPr lang="en-US" sz="2800" dirty="0" smtClean="0"/>
              <a:t>Stunting </a:t>
            </a:r>
            <a:r>
              <a:rPr lang="en-US" sz="2800" dirty="0" err="1" smtClean="0"/>
              <a:t>berisiko</a:t>
            </a:r>
            <a:r>
              <a:rPr lang="en-US" sz="2800" dirty="0" smtClean="0"/>
              <a:t> </a:t>
            </a:r>
            <a:r>
              <a:rPr lang="en-US" sz="2800" dirty="0" err="1" smtClean="0"/>
              <a:t>meningkat</a:t>
            </a:r>
            <a:r>
              <a:rPr lang="en-US" sz="2800" dirty="0" smtClean="0"/>
              <a:t> </a:t>
            </a:r>
            <a:r>
              <a:rPr lang="en-US" sz="2800" dirty="0" err="1" smtClean="0"/>
              <a:t>kesakitan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kematian</a:t>
            </a:r>
            <a:r>
              <a:rPr lang="en-US" sz="2800" dirty="0" smtClean="0"/>
              <a:t> </a:t>
            </a:r>
            <a:r>
              <a:rPr lang="en-US" sz="2800" dirty="0" err="1" smtClean="0"/>
              <a:t>anak</a:t>
            </a:r>
            <a:r>
              <a:rPr lang="en-US" sz="2800" dirty="0" smtClean="0"/>
              <a:t> (</a:t>
            </a:r>
            <a:r>
              <a:rPr lang="en-US" sz="2800" dirty="0" err="1" smtClean="0"/>
              <a:t>Nugrawatiet</a:t>
            </a:r>
            <a:r>
              <a:rPr lang="en-US" sz="2800" dirty="0" smtClean="0"/>
              <a:t> al., 2021).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>
                <a:latin typeface="Andalus" pitchFamily="18" charset="-78"/>
                <a:cs typeface="Andalus" pitchFamily="18" charset="-78"/>
              </a:rPr>
              <a:t>Manfaat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Daun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Kelor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/>
              <a:t> </a:t>
            </a:r>
            <a:r>
              <a:rPr lang="en-US" dirty="0" smtClean="0"/>
              <a:t>yang   </a:t>
            </a:r>
            <a:r>
              <a:rPr lang="en-US" dirty="0" err="1" smtClean="0"/>
              <a:t>memiliki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sejuta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yang </a:t>
            </a:r>
            <a:r>
              <a:rPr lang="en-US" dirty="0" err="1" smtClean="0"/>
              <a:t>memiliki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sumber</a:t>
            </a:r>
            <a:r>
              <a:rPr lang="en-US" dirty="0" smtClean="0"/>
              <a:t> protein </a:t>
            </a:r>
            <a:r>
              <a:rPr lang="en-US" dirty="0" err="1" smtClean="0"/>
              <a:t>tinggi</a:t>
            </a:r>
            <a:r>
              <a:rPr lang="en-US" dirty="0" smtClean="0"/>
              <a:t>,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. </a:t>
            </a:r>
            <a:r>
              <a:rPr lang="en-US" dirty="0" err="1" smtClean="0"/>
              <a:t>Kandungan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40 </a:t>
            </a:r>
            <a:r>
              <a:rPr lang="en-US" dirty="0" err="1" smtClean="0"/>
              <a:t>antioksidan</a:t>
            </a:r>
            <a:r>
              <a:rPr lang="en-US" dirty="0" smtClean="0"/>
              <a:t> </a:t>
            </a:r>
            <a:r>
              <a:rPr lang="en-US" dirty="0" err="1" smtClean="0"/>
              <a:t>alami</a:t>
            </a:r>
            <a:r>
              <a:rPr lang="en-US" dirty="0" smtClean="0"/>
              <a:t>, protein 26,2 g, </a:t>
            </a:r>
            <a:r>
              <a:rPr lang="en-US" dirty="0" err="1" smtClean="0"/>
              <a:t>kalsium</a:t>
            </a:r>
            <a:r>
              <a:rPr lang="en-US" dirty="0" smtClean="0"/>
              <a:t> 2.095 mg,</a:t>
            </a:r>
          </a:p>
          <a:p>
            <a:pPr>
              <a:buNone/>
            </a:pPr>
            <a:r>
              <a:rPr lang="en-US" dirty="0" err="1" smtClean="0"/>
              <a:t>besi</a:t>
            </a:r>
            <a:r>
              <a:rPr lang="en-US" dirty="0" smtClean="0"/>
              <a:t> 27,1 mg, </a:t>
            </a:r>
            <a:r>
              <a:rPr lang="en-US" dirty="0" err="1" smtClean="0"/>
              <a:t>dan</a:t>
            </a:r>
            <a:r>
              <a:rPr lang="en-US" dirty="0" smtClean="0"/>
              <a:t> ß-</a:t>
            </a:r>
            <a:r>
              <a:rPr lang="en-US" dirty="0" err="1" smtClean="0"/>
              <a:t>karoten</a:t>
            </a:r>
            <a:r>
              <a:rPr lang="en-US" dirty="0" smtClean="0"/>
              <a:t> 16800 mg. </a:t>
            </a:r>
            <a:r>
              <a:rPr lang="en-US" dirty="0" err="1" smtClean="0"/>
              <a:t>Tingginya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kandungan</a:t>
            </a:r>
            <a:r>
              <a:rPr lang="en-US" dirty="0" smtClean="0"/>
              <a:t> protein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mikronutrien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</a:t>
            </a:r>
            <a:r>
              <a:rPr lang="en-US" dirty="0" err="1" smtClean="0"/>
              <a:t>digunakannya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kekurangan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balita</a:t>
            </a:r>
            <a:r>
              <a:rPr lang="en-US" dirty="0" smtClean="0"/>
              <a:t>,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menyusui</a:t>
            </a:r>
            <a:r>
              <a:rPr lang="en-US" dirty="0" smtClean="0"/>
              <a:t> (</a:t>
            </a:r>
            <a:r>
              <a:rPr lang="en-US" dirty="0" err="1" smtClean="0"/>
              <a:t>Srikanth</a:t>
            </a:r>
            <a:r>
              <a:rPr lang="en-US" dirty="0" smtClean="0"/>
              <a:t> et al.,</a:t>
            </a:r>
          </a:p>
          <a:p>
            <a:pPr>
              <a:buNone/>
            </a:pPr>
            <a:r>
              <a:rPr lang="en-US" dirty="0" smtClean="0"/>
              <a:t>2014).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/>
              <a:t>Asupan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mencegah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anemia,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kuantitas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menyusui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stres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hamil</a:t>
            </a:r>
            <a:r>
              <a:rPr lang="en-US" dirty="0" smtClean="0"/>
              <a:t>.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Basri</a:t>
            </a:r>
            <a:r>
              <a:rPr lang="en-US" dirty="0" smtClean="0"/>
              <a:t>, et al.</a:t>
            </a:r>
          </a:p>
          <a:p>
            <a:pPr>
              <a:buNone/>
            </a:pPr>
            <a:r>
              <a:rPr lang="en-US" dirty="0" smtClean="0"/>
              <a:t>(2021),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efek</a:t>
            </a:r>
            <a:r>
              <a:rPr lang="en-US" dirty="0" smtClean="0"/>
              <a:t> </a:t>
            </a:r>
            <a:r>
              <a:rPr lang="en-US" dirty="0" err="1" smtClean="0"/>
              <a:t>intervensi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6 </a:t>
            </a:r>
            <a:r>
              <a:rPr lang="en-US" dirty="0" err="1" smtClean="0"/>
              <a:t>hingga</a:t>
            </a:r>
            <a:r>
              <a:rPr lang="en-US" dirty="0" smtClean="0"/>
              <a:t> 24 </a:t>
            </a:r>
            <a:r>
              <a:rPr lang="en-US" dirty="0" err="1" smtClean="0"/>
              <a:t>bulan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menyimpulkan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0</a:t>
            </a:r>
          </a:p>
          <a:p>
            <a:pPr>
              <a:buNone/>
            </a:pPr>
            <a:r>
              <a:rPr lang="en-US" dirty="0" err="1" smtClean="0"/>
              <a:t>hingga</a:t>
            </a:r>
            <a:r>
              <a:rPr lang="en-US" dirty="0" smtClean="0"/>
              <a:t> 24 </a:t>
            </a:r>
            <a:r>
              <a:rPr lang="en-US" dirty="0" err="1" smtClean="0"/>
              <a:t>bulan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intervensi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konsisten</a:t>
            </a:r>
            <a:r>
              <a:rPr lang="en-US" dirty="0" smtClean="0"/>
              <a:t> </a:t>
            </a:r>
            <a:r>
              <a:rPr lang="en-US" dirty="0" err="1" smtClean="0"/>
              <a:t>berpengaruh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kejadian</a:t>
            </a:r>
            <a:r>
              <a:rPr lang="en-US" dirty="0" smtClean="0"/>
              <a:t> stunting.</a:t>
            </a:r>
          </a:p>
          <a:p>
            <a:pPr>
              <a:buNone/>
            </a:pP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menilai</a:t>
            </a:r>
            <a:r>
              <a:rPr lang="en-US" dirty="0" smtClean="0"/>
              <a:t> </a:t>
            </a:r>
            <a:r>
              <a:rPr lang="en-US" dirty="0" err="1" smtClean="0"/>
              <a:t>efek</a:t>
            </a:r>
            <a:r>
              <a:rPr lang="en-US" dirty="0" smtClean="0"/>
              <a:t> </a:t>
            </a:r>
            <a:r>
              <a:rPr lang="en-US" dirty="0" err="1" smtClean="0"/>
              <a:t>intervensi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kehamilan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kejadian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pertumbuhan</a:t>
            </a:r>
            <a:r>
              <a:rPr lang="en-US" dirty="0" smtClean="0"/>
              <a:t> </a:t>
            </a:r>
            <a:r>
              <a:rPr lang="en-US" dirty="0" err="1" smtClean="0"/>
              <a:t>terhambat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usia</a:t>
            </a:r>
            <a:r>
              <a:rPr lang="en-US" dirty="0" smtClean="0"/>
              <a:t> 36 </a:t>
            </a:r>
            <a:r>
              <a:rPr lang="en-US" dirty="0" err="1" smtClean="0"/>
              <a:t>hingga</a:t>
            </a:r>
            <a:r>
              <a:rPr lang="en-US" dirty="0" smtClean="0"/>
              <a:t> 42 </a:t>
            </a:r>
            <a:r>
              <a:rPr lang="en-US" dirty="0" err="1" smtClean="0"/>
              <a:t>bulan</a:t>
            </a:r>
            <a:r>
              <a:rPr lang="en-US" dirty="0" smtClean="0"/>
              <a:t> (</a:t>
            </a:r>
            <a:r>
              <a:rPr lang="en-US" dirty="0" err="1" smtClean="0"/>
              <a:t>Basri</a:t>
            </a:r>
            <a:r>
              <a:rPr lang="en-US" dirty="0" smtClean="0"/>
              <a:t>, et al., 2021).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>
                <a:latin typeface="Andalus" pitchFamily="18" charset="-78"/>
                <a:cs typeface="Andalus" pitchFamily="18" charset="-78"/>
              </a:rPr>
              <a:t>Kandungan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Daun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Kelor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Zambiamengandung</a:t>
            </a:r>
            <a:r>
              <a:rPr lang="en-US" dirty="0" smtClean="0"/>
              <a:t> 24,5mg/100g </a:t>
            </a:r>
            <a:r>
              <a:rPr lang="en-US" dirty="0" err="1" smtClean="0"/>
              <a:t>zat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dari100g </a:t>
            </a:r>
            <a:r>
              <a:rPr lang="en-US" dirty="0" err="1" smtClean="0"/>
              <a:t>bayam</a:t>
            </a:r>
            <a:r>
              <a:rPr lang="en-US" dirty="0" smtClean="0"/>
              <a:t>, </a:t>
            </a:r>
            <a:r>
              <a:rPr lang="en-US" dirty="0" err="1" smtClean="0"/>
              <a:t>kalsium</a:t>
            </a:r>
            <a:r>
              <a:rPr lang="en-US" dirty="0" smtClean="0"/>
              <a:t> 1468mg/100g yang</a:t>
            </a:r>
          </a:p>
          <a:p>
            <a:pPr>
              <a:buNone/>
            </a:pPr>
            <a:r>
              <a:rPr lang="en-US" dirty="0" err="1" smtClean="0"/>
              <a:t>jumlahnya</a:t>
            </a:r>
            <a:r>
              <a:rPr lang="en-US" dirty="0" smtClean="0"/>
              <a:t> 10 kali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yang </a:t>
            </a:r>
            <a:r>
              <a:rPr lang="en-US" dirty="0" err="1" smtClean="0"/>
              <a:t>terkandung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dalam</a:t>
            </a:r>
            <a:r>
              <a:rPr lang="en-US" dirty="0" smtClean="0"/>
              <a:t> 100g </a:t>
            </a:r>
            <a:r>
              <a:rPr lang="en-US" dirty="0" err="1" smtClean="0"/>
              <a:t>susu</a:t>
            </a:r>
            <a:r>
              <a:rPr lang="en-US" dirty="0" smtClean="0"/>
              <a:t>. </a:t>
            </a:r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bubuk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Zambia </a:t>
            </a:r>
            <a:r>
              <a:rPr lang="en-US" dirty="0" err="1" smtClean="0"/>
              <a:t>kaya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karotenoidyang</a:t>
            </a:r>
            <a:r>
              <a:rPr lang="en-US" dirty="0" smtClean="0"/>
              <a:t> </a:t>
            </a:r>
            <a:r>
              <a:rPr lang="en-US" dirty="0" err="1" smtClean="0"/>
              <a:t>jumahnya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jeruk</a:t>
            </a:r>
            <a:r>
              <a:rPr lang="en-US" dirty="0" smtClean="0"/>
              <a:t>, </a:t>
            </a:r>
            <a:r>
              <a:rPr lang="en-US" dirty="0" err="1" smtClean="0"/>
              <a:t>wortel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melon. </a:t>
            </a:r>
            <a:r>
              <a:rPr lang="en-US" dirty="0" err="1" smtClean="0"/>
              <a:t>Bubuk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kaya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protein </a:t>
            </a:r>
            <a:r>
              <a:rPr lang="en-US" dirty="0" err="1" smtClean="0"/>
              <a:t>kasar</a:t>
            </a:r>
            <a:r>
              <a:rPr lang="en-US" dirty="0" smtClean="0"/>
              <a:t> (30,9g/100 g)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Andalus" pitchFamily="18" charset="-78"/>
                <a:cs typeface="Andalus" pitchFamily="18" charset="-78"/>
              </a:rPr>
              <a:t>Konsumsi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Daun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Pentingnya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Kelor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Untuk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err="1" smtClean="0">
                <a:latin typeface="Andalus" pitchFamily="18" charset="-78"/>
                <a:cs typeface="Andalus" pitchFamily="18" charset="-78"/>
              </a:rPr>
              <a:t>Balita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Balita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memerlukan</a:t>
            </a:r>
            <a:r>
              <a:rPr lang="en-US" dirty="0" smtClean="0"/>
              <a:t> </a:t>
            </a:r>
            <a:r>
              <a:rPr lang="en-US" dirty="0" err="1" smtClean="0"/>
              <a:t>perhatian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serius</a:t>
            </a:r>
            <a:r>
              <a:rPr lang="en-US" dirty="0" smtClean="0"/>
              <a:t>. 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dilihat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tingginya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kejadian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kurang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buruk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Balita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sebesar</a:t>
            </a:r>
            <a:r>
              <a:rPr lang="en-US" dirty="0" smtClean="0"/>
              <a:t> 17,7%. </a:t>
            </a:r>
            <a:r>
              <a:rPr lang="en-US" dirty="0" err="1" smtClean="0"/>
              <a:t>Balita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(Stunting) </a:t>
            </a:r>
            <a:r>
              <a:rPr lang="en-US" dirty="0" err="1" smtClean="0"/>
              <a:t>sebesar</a:t>
            </a:r>
            <a:r>
              <a:rPr lang="en-US" dirty="0" smtClean="0"/>
              <a:t> 30.8%.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capai</a:t>
            </a:r>
            <a:r>
              <a:rPr lang="en-US" dirty="0" smtClean="0"/>
              <a:t> target</a:t>
            </a:r>
          </a:p>
          <a:p>
            <a:pPr>
              <a:buNone/>
            </a:pPr>
            <a:r>
              <a:rPr lang="en-US" dirty="0" smtClean="0"/>
              <a:t>(28%).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kurus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kurus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10.2%.</a:t>
            </a:r>
          </a:p>
          <a:p>
            <a:pPr>
              <a:buNone/>
            </a:pP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kejadian</a:t>
            </a:r>
            <a:r>
              <a:rPr lang="en-US" dirty="0" smtClean="0"/>
              <a:t> </a:t>
            </a:r>
            <a:r>
              <a:rPr lang="en-US" dirty="0" err="1" smtClean="0"/>
              <a:t>Kurang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Kronis</a:t>
            </a:r>
            <a:r>
              <a:rPr lang="en-US" dirty="0" smtClean="0"/>
              <a:t> (KEK) </a:t>
            </a:r>
            <a:r>
              <a:rPr lang="en-US" dirty="0" err="1" smtClean="0"/>
              <a:t>pada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17.3%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anemi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48,9%. </a:t>
            </a: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bayi</a:t>
            </a:r>
            <a:r>
              <a:rPr lang="en-US" dirty="0" smtClean="0"/>
              <a:t> (AKB) </a:t>
            </a:r>
            <a:r>
              <a:rPr lang="en-US" dirty="0" err="1" smtClean="0"/>
              <a:t>mencapai</a:t>
            </a:r>
            <a:r>
              <a:rPr lang="en-US" dirty="0" smtClean="0"/>
              <a:t> 24/100 </a:t>
            </a:r>
            <a:r>
              <a:rPr lang="en-US" dirty="0" err="1" smtClean="0"/>
              <a:t>ribu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, </a:t>
            </a:r>
            <a:r>
              <a:rPr lang="en-US" dirty="0" err="1" smtClean="0"/>
              <a:t>angka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(AKI)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346/100 </a:t>
            </a:r>
            <a:r>
              <a:rPr lang="en-US" dirty="0" err="1" smtClean="0"/>
              <a:t>ribu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penduduk</a:t>
            </a:r>
            <a:r>
              <a:rPr lang="en-US" dirty="0" smtClean="0"/>
              <a:t>, </a:t>
            </a:r>
            <a:r>
              <a:rPr lang="en-US" dirty="0" err="1" smtClean="0"/>
              <a:t>sementara</a:t>
            </a:r>
            <a:r>
              <a:rPr lang="en-US" dirty="0" smtClean="0"/>
              <a:t> target 2019 </a:t>
            </a:r>
            <a:r>
              <a:rPr lang="en-US" dirty="0" err="1" smtClean="0"/>
              <a:t>sebanyak</a:t>
            </a:r>
            <a:r>
              <a:rPr lang="en-US" dirty="0" smtClean="0"/>
              <a:t> 06/100 </a:t>
            </a:r>
            <a:r>
              <a:rPr lang="en-US" dirty="0" err="1" smtClean="0"/>
              <a:t>ribu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. (</a:t>
            </a:r>
            <a:r>
              <a:rPr lang="en-US" dirty="0" err="1" smtClean="0"/>
              <a:t>Kemenkes</a:t>
            </a:r>
            <a:r>
              <a:rPr lang="en-US" dirty="0" smtClean="0"/>
              <a:t>, 2018)</a:t>
            </a:r>
          </a:p>
          <a:p>
            <a:pPr>
              <a:buNone/>
            </a:pP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Balita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Indonesia yang</a:t>
            </a:r>
          </a:p>
          <a:p>
            <a:pPr>
              <a:buNone/>
            </a:pPr>
            <a:r>
              <a:rPr lang="en-US" dirty="0" err="1" smtClean="0"/>
              <a:t>menderita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buruk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merata</a:t>
            </a:r>
            <a:r>
              <a:rPr lang="en-US" dirty="0" smtClean="0"/>
              <a:t> </a:t>
            </a:r>
            <a:r>
              <a:rPr lang="en-US" dirty="0" err="1" smtClean="0"/>
              <a:t>tersebar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seluruh</a:t>
            </a:r>
            <a:r>
              <a:rPr lang="en-US" dirty="0" smtClean="0"/>
              <a:t> Indonesia. </a:t>
            </a:r>
            <a:r>
              <a:rPr lang="en-US" dirty="0" err="1" smtClean="0"/>
              <a:t>ribu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. (</a:t>
            </a:r>
            <a:r>
              <a:rPr lang="en-US" dirty="0" err="1" smtClean="0"/>
              <a:t>Kemenkes</a:t>
            </a:r>
            <a:r>
              <a:rPr lang="en-US" dirty="0" smtClean="0"/>
              <a:t>, 2018).</a:t>
            </a:r>
            <a:endParaRPr lang="en-US" dirty="0"/>
          </a:p>
        </p:txBody>
      </p:sp>
      <p:pic>
        <p:nvPicPr>
          <p:cNvPr id="5" name="Content Placeholder 4" descr="stanting 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67276" b="649"/>
          <a:stretch>
            <a:fillRect/>
          </a:stretch>
        </p:blipFill>
        <p:spPr>
          <a:xfrm>
            <a:off x="5257800" y="2057400"/>
            <a:ext cx="2202650" cy="345351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>
                <a:latin typeface="Andalus" pitchFamily="18" charset="-78"/>
                <a:cs typeface="Andalus" pitchFamily="18" charset="-78"/>
              </a:rPr>
              <a:t>Kesimpulan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Agency FB" pitchFamily="34" charset="0"/>
              </a:rPr>
              <a:t>TERIMAKASIH</a:t>
            </a:r>
            <a:endParaRPr lang="en-US" b="1" dirty="0">
              <a:latin typeface="Agency FB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905000"/>
          </a:xfrm>
        </p:spPr>
        <p:txBody>
          <a:bodyPr/>
          <a:lstStyle/>
          <a:p>
            <a:r>
              <a:rPr lang="en-US" dirty="0" smtClean="0">
                <a:latin typeface="Algerian" pitchFamily="82" charset="0"/>
              </a:rPr>
              <a:t>BY NUR AMALIA TAMALA</a:t>
            </a:r>
            <a:endParaRPr lang="en-US" dirty="0">
              <a:latin typeface="Algerian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590</Words>
  <Application>Microsoft Office PowerPoint</Application>
  <PresentationFormat>On-screen Show (4:3)</PresentationFormat>
  <Paragraphs>86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JURNAL OF MIDWIFERI REPRODUCITION SCIENCE</vt:lpstr>
      <vt:lpstr>Stunting</vt:lpstr>
      <vt:lpstr>Manfaat Daun Kelor</vt:lpstr>
      <vt:lpstr>Kandungan Daun Kelor</vt:lpstr>
      <vt:lpstr>Konsumsi DaunPentingnya  Kelor Untuk Balita</vt:lpstr>
      <vt:lpstr>Kesimpulan</vt:lpstr>
      <vt:lpstr>TERIMAKASIH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7</cp:revision>
  <dcterms:created xsi:type="dcterms:W3CDTF">2024-11-14T02:55:02Z</dcterms:created>
  <dcterms:modified xsi:type="dcterms:W3CDTF">2024-11-14T03:57:01Z</dcterms:modified>
</cp:coreProperties>
</file>