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3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6E0BA-2216-4AB9-A55D-97F74EFCC63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9E24A-E90A-41FA-8D7B-CD56DF59AE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1890252 w 3657600"/>
              <a:gd name="connsiteY3" fmla="*/ 6858000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1676400 w 3657600"/>
              <a:gd name="connsiteY2" fmla="*/ 6858000 h 6858000"/>
              <a:gd name="connsiteX3" fmla="*/ 1890252 w 3657600"/>
              <a:gd name="connsiteY3" fmla="*/ 6858000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1676400" y="6858000"/>
                </a:lnTo>
                <a:lnTo>
                  <a:pt x="189025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581400" y="68580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" idx="2"/>
          </p:cNvCxnSpPr>
          <p:nvPr/>
        </p:nvCxnSpPr>
        <p:spPr>
          <a:xfrm rot="10800000">
            <a:off x="1676400" y="6858000"/>
            <a:ext cx="1905000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2"/>
          </p:cNvCxnSpPr>
          <p:nvPr/>
        </p:nvCxnSpPr>
        <p:spPr>
          <a:xfrm rot="10800000">
            <a:off x="1676400" y="6858000"/>
            <a:ext cx="1980406" cy="3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1143000" y="6856412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3200400" y="6858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" idx="2"/>
            <a:endCxn id="4" idx="2"/>
          </p:cNvCxnSpPr>
          <p:nvPr/>
        </p:nvCxnSpPr>
        <p:spPr>
          <a:xfrm>
            <a:off x="1676400" y="6858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" idx="2"/>
          </p:cNvCxnSpPr>
          <p:nvPr/>
        </p:nvCxnSpPr>
        <p:spPr>
          <a:xfrm rot="10800000">
            <a:off x="1676400" y="6858000"/>
            <a:ext cx="1980406" cy="3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" idx="2"/>
          </p:cNvCxnSpPr>
          <p:nvPr/>
        </p:nvCxnSpPr>
        <p:spPr>
          <a:xfrm rot="10800000">
            <a:off x="1676400" y="6858000"/>
            <a:ext cx="1980406" cy="3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" idx="2"/>
          </p:cNvCxnSpPr>
          <p:nvPr/>
        </p:nvCxnSpPr>
        <p:spPr>
          <a:xfrm rot="10800000">
            <a:off x="1676400" y="6858000"/>
            <a:ext cx="1980406" cy="3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" idx="2"/>
          </p:cNvCxnSpPr>
          <p:nvPr/>
        </p:nvCxnSpPr>
        <p:spPr>
          <a:xfrm>
            <a:off x="1676400" y="6858000"/>
            <a:ext cx="229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 descr="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10266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2" name="Parallelogram 71"/>
          <p:cNvSpPr/>
          <p:nvPr/>
        </p:nvSpPr>
        <p:spPr>
          <a:xfrm>
            <a:off x="2286000" y="0"/>
            <a:ext cx="1861574" cy="6858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rot="10800000">
            <a:off x="1828800" y="6856412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3200400" y="609600"/>
            <a:ext cx="1219200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048000" y="2362200"/>
            <a:ext cx="1219200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895600" y="4343400"/>
            <a:ext cx="1219200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5943600"/>
            <a:ext cx="1219200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685800"/>
            <a:ext cx="762000" cy="762000"/>
          </a:xfrm>
          <a:prstGeom prst="rect">
            <a:avLst/>
          </a:prstGeom>
        </p:spPr>
      </p:pic>
      <p:pic>
        <p:nvPicPr>
          <p:cNvPr id="80" name="Picture 79" descr="ho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4419600"/>
            <a:ext cx="787423" cy="787423"/>
          </a:xfrm>
          <a:prstGeom prst="rect">
            <a:avLst/>
          </a:prstGeom>
        </p:spPr>
      </p:pic>
      <p:pic>
        <p:nvPicPr>
          <p:cNvPr id="81" name="Picture 80" descr="logout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5994377"/>
            <a:ext cx="863623" cy="863623"/>
          </a:xfrm>
          <a:prstGeom prst="rect">
            <a:avLst/>
          </a:prstGeom>
        </p:spPr>
      </p:pic>
      <p:pic>
        <p:nvPicPr>
          <p:cNvPr id="82" name="Picture 81" descr="mail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2438400"/>
            <a:ext cx="787388" cy="7873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1</cp:revision>
  <dcterms:created xsi:type="dcterms:W3CDTF">2024-12-05T03:32:46Z</dcterms:created>
  <dcterms:modified xsi:type="dcterms:W3CDTF">2024-12-05T04:06:08Z</dcterms:modified>
</cp:coreProperties>
</file>