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2D581-20DA-4550-B0E0-F5F3B8049AAD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0AC70-643C-44A3-8371-8CD274B8C1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057400 w 3657600"/>
              <a:gd name="connsiteY2" fmla="*/ 6830518 h 6858000"/>
              <a:gd name="connsiteX3" fmla="*/ 3657600 w 3657600"/>
              <a:gd name="connsiteY3" fmla="*/ 6858000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057400" y="6830518"/>
                </a:lnTo>
                <a:lnTo>
                  <a:pt x="36576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059898" y="0"/>
            <a:ext cx="2054901" cy="6931701"/>
          </a:xfrm>
          <a:custGeom>
            <a:avLst/>
            <a:gdLst>
              <a:gd name="connsiteX0" fmla="*/ 0 w 685800"/>
              <a:gd name="connsiteY0" fmla="*/ 6858000 h 6858000"/>
              <a:gd name="connsiteX1" fmla="*/ 171450 w 685800"/>
              <a:gd name="connsiteY1" fmla="*/ 0 h 6858000"/>
              <a:gd name="connsiteX2" fmla="*/ 685800 w 685800"/>
              <a:gd name="connsiteY2" fmla="*/ 0 h 6858000"/>
              <a:gd name="connsiteX3" fmla="*/ 514350 w 685800"/>
              <a:gd name="connsiteY3" fmla="*/ 6858000 h 6858000"/>
              <a:gd name="connsiteX4" fmla="*/ 0 w 685800"/>
              <a:gd name="connsiteY4" fmla="*/ 6858000 h 6858000"/>
              <a:gd name="connsiteX0" fmla="*/ 1369101 w 2054901"/>
              <a:gd name="connsiteY0" fmla="*/ 6858000 h 6931701"/>
              <a:gd name="connsiteX1" fmla="*/ 1249 w 2054901"/>
              <a:gd name="connsiteY1" fmla="*/ 6854252 h 6931701"/>
              <a:gd name="connsiteX2" fmla="*/ 1540551 w 2054901"/>
              <a:gd name="connsiteY2" fmla="*/ 0 h 6931701"/>
              <a:gd name="connsiteX3" fmla="*/ 2054901 w 2054901"/>
              <a:gd name="connsiteY3" fmla="*/ 0 h 6931701"/>
              <a:gd name="connsiteX4" fmla="*/ 1883451 w 2054901"/>
              <a:gd name="connsiteY4" fmla="*/ 6858000 h 6931701"/>
              <a:gd name="connsiteX5" fmla="*/ 1369101 w 2054901"/>
              <a:gd name="connsiteY5" fmla="*/ 6858000 h 6931701"/>
              <a:gd name="connsiteX0" fmla="*/ 1369101 w 2054901"/>
              <a:gd name="connsiteY0" fmla="*/ 6858000 h 6931701"/>
              <a:gd name="connsiteX1" fmla="*/ 1249 w 2054901"/>
              <a:gd name="connsiteY1" fmla="*/ 6854252 h 6931701"/>
              <a:gd name="connsiteX2" fmla="*/ 1540551 w 2054901"/>
              <a:gd name="connsiteY2" fmla="*/ 0 h 6931701"/>
              <a:gd name="connsiteX3" fmla="*/ 2054901 w 2054901"/>
              <a:gd name="connsiteY3" fmla="*/ 0 h 6931701"/>
              <a:gd name="connsiteX4" fmla="*/ 587115 w 2054901"/>
              <a:gd name="connsiteY4" fmla="*/ 6839262 h 6931701"/>
              <a:gd name="connsiteX5" fmla="*/ 1883451 w 2054901"/>
              <a:gd name="connsiteY5" fmla="*/ 6858000 h 6931701"/>
              <a:gd name="connsiteX6" fmla="*/ 1369101 w 2054901"/>
              <a:gd name="connsiteY6" fmla="*/ 6858000 h 693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54901" h="6931701">
                <a:moveTo>
                  <a:pt x="1369101" y="6858000"/>
                </a:moveTo>
                <a:cubicBezTo>
                  <a:pt x="1370350" y="6780551"/>
                  <a:pt x="0" y="6931701"/>
                  <a:pt x="1249" y="6854252"/>
                </a:cubicBezTo>
                <a:lnTo>
                  <a:pt x="1540551" y="0"/>
                </a:lnTo>
                <a:lnTo>
                  <a:pt x="2054901" y="0"/>
                </a:lnTo>
                <a:lnTo>
                  <a:pt x="587115" y="6839262"/>
                </a:lnTo>
                <a:lnTo>
                  <a:pt x="1883451" y="6858000"/>
                </a:lnTo>
                <a:lnTo>
                  <a:pt x="1369101" y="685800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590800" y="0"/>
            <a:ext cx="2054901" cy="6931701"/>
          </a:xfrm>
          <a:custGeom>
            <a:avLst/>
            <a:gdLst>
              <a:gd name="connsiteX0" fmla="*/ 0 w 685800"/>
              <a:gd name="connsiteY0" fmla="*/ 6858000 h 6858000"/>
              <a:gd name="connsiteX1" fmla="*/ 171450 w 685800"/>
              <a:gd name="connsiteY1" fmla="*/ 0 h 6858000"/>
              <a:gd name="connsiteX2" fmla="*/ 685800 w 685800"/>
              <a:gd name="connsiteY2" fmla="*/ 0 h 6858000"/>
              <a:gd name="connsiteX3" fmla="*/ 514350 w 685800"/>
              <a:gd name="connsiteY3" fmla="*/ 6858000 h 6858000"/>
              <a:gd name="connsiteX4" fmla="*/ 0 w 685800"/>
              <a:gd name="connsiteY4" fmla="*/ 6858000 h 6858000"/>
              <a:gd name="connsiteX0" fmla="*/ 1369101 w 2054901"/>
              <a:gd name="connsiteY0" fmla="*/ 6858000 h 6931701"/>
              <a:gd name="connsiteX1" fmla="*/ 1249 w 2054901"/>
              <a:gd name="connsiteY1" fmla="*/ 6854252 h 6931701"/>
              <a:gd name="connsiteX2" fmla="*/ 1540551 w 2054901"/>
              <a:gd name="connsiteY2" fmla="*/ 0 h 6931701"/>
              <a:gd name="connsiteX3" fmla="*/ 2054901 w 2054901"/>
              <a:gd name="connsiteY3" fmla="*/ 0 h 6931701"/>
              <a:gd name="connsiteX4" fmla="*/ 1883451 w 2054901"/>
              <a:gd name="connsiteY4" fmla="*/ 6858000 h 6931701"/>
              <a:gd name="connsiteX5" fmla="*/ 1369101 w 2054901"/>
              <a:gd name="connsiteY5" fmla="*/ 6858000 h 6931701"/>
              <a:gd name="connsiteX0" fmla="*/ 1369101 w 2054901"/>
              <a:gd name="connsiteY0" fmla="*/ 6858000 h 6931701"/>
              <a:gd name="connsiteX1" fmla="*/ 1249 w 2054901"/>
              <a:gd name="connsiteY1" fmla="*/ 6854252 h 6931701"/>
              <a:gd name="connsiteX2" fmla="*/ 1540551 w 2054901"/>
              <a:gd name="connsiteY2" fmla="*/ 0 h 6931701"/>
              <a:gd name="connsiteX3" fmla="*/ 2054901 w 2054901"/>
              <a:gd name="connsiteY3" fmla="*/ 0 h 6931701"/>
              <a:gd name="connsiteX4" fmla="*/ 587115 w 2054901"/>
              <a:gd name="connsiteY4" fmla="*/ 6839262 h 6931701"/>
              <a:gd name="connsiteX5" fmla="*/ 1883451 w 2054901"/>
              <a:gd name="connsiteY5" fmla="*/ 6858000 h 6931701"/>
              <a:gd name="connsiteX6" fmla="*/ 1369101 w 2054901"/>
              <a:gd name="connsiteY6" fmla="*/ 6858000 h 693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54901" h="6931701">
                <a:moveTo>
                  <a:pt x="1369101" y="6858000"/>
                </a:moveTo>
                <a:cubicBezTo>
                  <a:pt x="1370350" y="6780551"/>
                  <a:pt x="0" y="6931701"/>
                  <a:pt x="1249" y="6854252"/>
                </a:cubicBezTo>
                <a:lnTo>
                  <a:pt x="1540551" y="0"/>
                </a:lnTo>
                <a:lnTo>
                  <a:pt x="2054901" y="0"/>
                </a:lnTo>
                <a:lnTo>
                  <a:pt x="587115" y="6839262"/>
                </a:lnTo>
                <a:lnTo>
                  <a:pt x="1883451" y="6858000"/>
                </a:lnTo>
                <a:lnTo>
                  <a:pt x="1369101" y="6858000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3429000" y="2209800"/>
            <a:ext cx="990600" cy="762000"/>
          </a:xfrm>
          <a:prstGeom prst="parallelogram">
            <a:avLst/>
          </a:prstGeom>
          <a:blipFill>
            <a:blip r:embed="rId3">
              <a:lum/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/>
          <p:cNvSpPr/>
          <p:nvPr/>
        </p:nvSpPr>
        <p:spPr>
          <a:xfrm>
            <a:off x="3810000" y="609600"/>
            <a:ext cx="990600" cy="762000"/>
          </a:xfrm>
          <a:prstGeom prst="parallelogram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3048000" y="3962400"/>
            <a:ext cx="990600" cy="762000"/>
          </a:xfrm>
          <a:prstGeom prst="parallelogram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2667000" y="5715000"/>
            <a:ext cx="990600" cy="762000"/>
          </a:xfrm>
          <a:prstGeom prst="parallelogram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4800600" y="609600"/>
            <a:ext cx="3581400" cy="762000"/>
          </a:xfrm>
          <a:prstGeom prst="parallelogram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Nabila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Parallelogram 14"/>
          <p:cNvSpPr/>
          <p:nvPr/>
        </p:nvSpPr>
        <p:spPr>
          <a:xfrm>
            <a:off x="4419600" y="2209800"/>
            <a:ext cx="3581400" cy="762000"/>
          </a:xfrm>
          <a:prstGeom prst="parallelogram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bilanabila@gmail.com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Parallelogram 15"/>
          <p:cNvSpPr/>
          <p:nvPr/>
        </p:nvSpPr>
        <p:spPr>
          <a:xfrm>
            <a:off x="4114800" y="3962400"/>
            <a:ext cx="3505200" cy="762000"/>
          </a:xfrm>
          <a:prstGeom prst="parallelogram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Jl.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Erlangga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II Kota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Mataram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Parallelogram 16"/>
          <p:cNvSpPr/>
          <p:nvPr/>
        </p:nvSpPr>
        <p:spPr>
          <a:xfrm>
            <a:off x="3810000" y="5791200"/>
            <a:ext cx="3352800" cy="762000"/>
          </a:xfrm>
          <a:prstGeom prst="parallelogram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Detile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Profile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00347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6840510" y="0"/>
            <a:ext cx="2303489" cy="6876738"/>
          </a:xfrm>
          <a:custGeom>
            <a:avLst/>
            <a:gdLst>
              <a:gd name="connsiteX0" fmla="*/ 0 w 762000"/>
              <a:gd name="connsiteY0" fmla="*/ 0 h 6858000"/>
              <a:gd name="connsiteX1" fmla="*/ 762000 w 762000"/>
              <a:gd name="connsiteY1" fmla="*/ 0 h 6858000"/>
              <a:gd name="connsiteX2" fmla="*/ 762000 w 762000"/>
              <a:gd name="connsiteY2" fmla="*/ 6858000 h 6858000"/>
              <a:gd name="connsiteX3" fmla="*/ 0 w 762000"/>
              <a:gd name="connsiteY3" fmla="*/ 6858000 h 6858000"/>
              <a:gd name="connsiteX4" fmla="*/ 0 w 762000"/>
              <a:gd name="connsiteY4" fmla="*/ 0 h 6858000"/>
              <a:gd name="connsiteX0" fmla="*/ 1541489 w 2303489"/>
              <a:gd name="connsiteY0" fmla="*/ 0 h 6876738"/>
              <a:gd name="connsiteX1" fmla="*/ 2303489 w 2303489"/>
              <a:gd name="connsiteY1" fmla="*/ 0 h 6876738"/>
              <a:gd name="connsiteX2" fmla="*/ 2303489 w 2303489"/>
              <a:gd name="connsiteY2" fmla="*/ 6858000 h 6876738"/>
              <a:gd name="connsiteX3" fmla="*/ 1541489 w 2303489"/>
              <a:gd name="connsiteY3" fmla="*/ 6858000 h 6876738"/>
              <a:gd name="connsiteX4" fmla="*/ 0 w 2303489"/>
              <a:gd name="connsiteY4" fmla="*/ 6876738 h 6876738"/>
              <a:gd name="connsiteX5" fmla="*/ 1541489 w 2303489"/>
              <a:gd name="connsiteY5" fmla="*/ 0 h 6876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3489" h="6876738">
                <a:moveTo>
                  <a:pt x="1541489" y="0"/>
                </a:moveTo>
                <a:lnTo>
                  <a:pt x="2303489" y="0"/>
                </a:lnTo>
                <a:lnTo>
                  <a:pt x="2303489" y="6858000"/>
                </a:lnTo>
                <a:lnTo>
                  <a:pt x="1541489" y="6858000"/>
                </a:lnTo>
                <a:lnTo>
                  <a:pt x="0" y="6876738"/>
                </a:lnTo>
                <a:cubicBezTo>
                  <a:pt x="5830" y="4813092"/>
                  <a:pt x="1535659" y="2063646"/>
                  <a:pt x="154148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7</cp:revision>
  <dcterms:created xsi:type="dcterms:W3CDTF">2024-12-05T02:57:04Z</dcterms:created>
  <dcterms:modified xsi:type="dcterms:W3CDTF">2024-12-05T03:59:49Z</dcterms:modified>
</cp:coreProperties>
</file>