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D80E-3197-4C5E-8DB5-31A287B384F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4A3D9-D8B3-4524-886E-DEECA2A90B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7432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7432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7432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7432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2743200" y="0"/>
            <a:ext cx="1676400" cy="6858000"/>
          </a:xfrm>
          <a:prstGeom prst="parallelogram">
            <a:avLst>
              <a:gd name="adj" fmla="val 5240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8" name="Parallelogram 7"/>
          <p:cNvSpPr/>
          <p:nvPr/>
        </p:nvSpPr>
        <p:spPr>
          <a:xfrm>
            <a:off x="3505200" y="0"/>
            <a:ext cx="1676400" cy="6858000"/>
          </a:xfrm>
          <a:prstGeom prst="parallelogram">
            <a:avLst>
              <a:gd name="adj" fmla="val 5240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9" name="Parallelogram 8"/>
          <p:cNvSpPr/>
          <p:nvPr/>
        </p:nvSpPr>
        <p:spPr>
          <a:xfrm>
            <a:off x="4191000" y="685800"/>
            <a:ext cx="12954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Parallelogram 10"/>
          <p:cNvSpPr/>
          <p:nvPr/>
        </p:nvSpPr>
        <p:spPr>
          <a:xfrm>
            <a:off x="4038600" y="2057400"/>
            <a:ext cx="12954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2" name="Parallelogram 11"/>
          <p:cNvSpPr/>
          <p:nvPr/>
        </p:nvSpPr>
        <p:spPr>
          <a:xfrm>
            <a:off x="3886200" y="3505200"/>
            <a:ext cx="12954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3" name="Parallelogram 12"/>
          <p:cNvSpPr/>
          <p:nvPr/>
        </p:nvSpPr>
        <p:spPr>
          <a:xfrm>
            <a:off x="3657600" y="4953000"/>
            <a:ext cx="12954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pic>
        <p:nvPicPr>
          <p:cNvPr id="14" name="Picture 13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685800"/>
            <a:ext cx="685800" cy="685800"/>
          </a:xfrm>
          <a:prstGeom prst="rect">
            <a:avLst/>
          </a:prstGeom>
        </p:spPr>
      </p:pic>
      <p:pic>
        <p:nvPicPr>
          <p:cNvPr id="15" name="Picture 14" descr="ho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3505200"/>
            <a:ext cx="762000" cy="762000"/>
          </a:xfrm>
          <a:prstGeom prst="rect">
            <a:avLst/>
          </a:prstGeom>
        </p:spPr>
      </p:pic>
      <p:pic>
        <p:nvPicPr>
          <p:cNvPr id="16" name="Picture 15" descr="logout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1400" y="4876800"/>
            <a:ext cx="838200" cy="838200"/>
          </a:xfrm>
          <a:prstGeom prst="rect">
            <a:avLst/>
          </a:prstGeom>
        </p:spPr>
      </p:pic>
      <p:pic>
        <p:nvPicPr>
          <p:cNvPr id="17" name="Picture 16" descr="mail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8600" y="1981200"/>
            <a:ext cx="838200" cy="838200"/>
          </a:xfrm>
          <a:prstGeom prst="rect">
            <a:avLst/>
          </a:prstGeom>
        </p:spPr>
      </p:pic>
      <p:sp>
        <p:nvSpPr>
          <p:cNvPr id="18" name="Parallelogram 17"/>
          <p:cNvSpPr/>
          <p:nvPr/>
        </p:nvSpPr>
        <p:spPr>
          <a:xfrm>
            <a:off x="5562600" y="685800"/>
            <a:ext cx="21336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haroni" pitchFamily="2" charset="-79"/>
              </a:rPr>
              <a:t>NI WAYAN  DESWITA</a:t>
            </a:r>
            <a:r>
              <a:rPr lang="en-US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haroni" pitchFamily="2" charset="-79"/>
              </a:rPr>
              <a:t>  </a:t>
            </a:r>
            <a:endParaRPr lang="en-US" sz="2000" b="1" baseline="-2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Aharoni" pitchFamily="2" charset="-79"/>
            </a:endParaRPr>
          </a:p>
        </p:txBody>
      </p:sp>
      <p:sp>
        <p:nvSpPr>
          <p:cNvPr id="19" name="Parallelogram 18"/>
          <p:cNvSpPr/>
          <p:nvPr/>
        </p:nvSpPr>
        <p:spPr>
          <a:xfrm>
            <a:off x="5410200" y="2057400"/>
            <a:ext cx="22860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aseline="-25000" dirty="0" smtClean="0"/>
              <a:t>niwayandeswita@gmail.com</a:t>
            </a:r>
            <a:endParaRPr lang="en-US" sz="2000" baseline="-25000" dirty="0"/>
          </a:p>
        </p:txBody>
      </p:sp>
      <p:sp>
        <p:nvSpPr>
          <p:cNvPr id="20" name="Parallelogram 19"/>
          <p:cNvSpPr/>
          <p:nvPr/>
        </p:nvSpPr>
        <p:spPr>
          <a:xfrm>
            <a:off x="5257800" y="3505200"/>
            <a:ext cx="24384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aseline="-25000" dirty="0" smtClean="0"/>
              <a:t>JL.KARANGBAYAN</a:t>
            </a:r>
            <a:endParaRPr lang="en-US" sz="2000" baseline="-25000" dirty="0"/>
          </a:p>
        </p:txBody>
      </p:sp>
      <p:sp>
        <p:nvSpPr>
          <p:cNvPr id="21" name="Parallelogram 20"/>
          <p:cNvSpPr/>
          <p:nvPr/>
        </p:nvSpPr>
        <p:spPr>
          <a:xfrm>
            <a:off x="5029200" y="4953000"/>
            <a:ext cx="2514600" cy="685800"/>
          </a:xfrm>
          <a:prstGeom prst="parallelogram">
            <a:avLst>
              <a:gd name="adj" fmla="val 1188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DETILE PROFILE</a:t>
            </a:r>
            <a:endParaRPr lang="en-US" baseline="-25000" dirty="0"/>
          </a:p>
        </p:txBody>
      </p:sp>
      <p:sp>
        <p:nvSpPr>
          <p:cNvPr id="24" name="Freeform 23"/>
          <p:cNvSpPr/>
          <p:nvPr/>
        </p:nvSpPr>
        <p:spPr>
          <a:xfrm>
            <a:off x="7391400" y="0"/>
            <a:ext cx="1752600" cy="6858000"/>
          </a:xfrm>
          <a:custGeom>
            <a:avLst/>
            <a:gdLst>
              <a:gd name="connsiteX0" fmla="*/ 0 w 1524000"/>
              <a:gd name="connsiteY0" fmla="*/ 0 h 6858000"/>
              <a:gd name="connsiteX1" fmla="*/ 1524000 w 1524000"/>
              <a:gd name="connsiteY1" fmla="*/ 0 h 6858000"/>
              <a:gd name="connsiteX2" fmla="*/ 1524000 w 1524000"/>
              <a:gd name="connsiteY2" fmla="*/ 6858000 h 6858000"/>
              <a:gd name="connsiteX3" fmla="*/ 0 w 1524000"/>
              <a:gd name="connsiteY3" fmla="*/ 6858000 h 6858000"/>
              <a:gd name="connsiteX4" fmla="*/ 0 w 1524000"/>
              <a:gd name="connsiteY4" fmla="*/ 0 h 6858000"/>
              <a:gd name="connsiteX0" fmla="*/ 228600 w 1524000"/>
              <a:gd name="connsiteY0" fmla="*/ 0 h 6858000"/>
              <a:gd name="connsiteX1" fmla="*/ 1524000 w 1524000"/>
              <a:gd name="connsiteY1" fmla="*/ 0 h 6858000"/>
              <a:gd name="connsiteX2" fmla="*/ 1524000 w 1524000"/>
              <a:gd name="connsiteY2" fmla="*/ 6858000 h 6858000"/>
              <a:gd name="connsiteX3" fmla="*/ 0 w 1524000"/>
              <a:gd name="connsiteY3" fmla="*/ 6858000 h 6858000"/>
              <a:gd name="connsiteX4" fmla="*/ 228600 w 1524000"/>
              <a:gd name="connsiteY4" fmla="*/ 0 h 6858000"/>
              <a:gd name="connsiteX0" fmla="*/ 228600 w 1524000"/>
              <a:gd name="connsiteY0" fmla="*/ 0 h 6858000"/>
              <a:gd name="connsiteX1" fmla="*/ 1524000 w 1524000"/>
              <a:gd name="connsiteY1" fmla="*/ 0 h 6858000"/>
              <a:gd name="connsiteX2" fmla="*/ 1524000 w 1524000"/>
              <a:gd name="connsiteY2" fmla="*/ 6858000 h 6858000"/>
              <a:gd name="connsiteX3" fmla="*/ 0 w 1524000"/>
              <a:gd name="connsiteY3" fmla="*/ 6858000 h 6858000"/>
              <a:gd name="connsiteX4" fmla="*/ 228600 w 1524000"/>
              <a:gd name="connsiteY4" fmla="*/ 0 h 6858000"/>
              <a:gd name="connsiteX0" fmla="*/ 457200 w 1752600"/>
              <a:gd name="connsiteY0" fmla="*/ 0 h 6858000"/>
              <a:gd name="connsiteX1" fmla="*/ 1752600 w 1752600"/>
              <a:gd name="connsiteY1" fmla="*/ 0 h 6858000"/>
              <a:gd name="connsiteX2" fmla="*/ 1752600 w 1752600"/>
              <a:gd name="connsiteY2" fmla="*/ 6858000 h 6858000"/>
              <a:gd name="connsiteX3" fmla="*/ 0 w 1752600"/>
              <a:gd name="connsiteY3" fmla="*/ 6858000 h 6858000"/>
              <a:gd name="connsiteX4" fmla="*/ 457200 w 1752600"/>
              <a:gd name="connsiteY4" fmla="*/ 0 h 6858000"/>
              <a:gd name="connsiteX0" fmla="*/ 228600 w 1752600"/>
              <a:gd name="connsiteY0" fmla="*/ 0 h 6858000"/>
              <a:gd name="connsiteX1" fmla="*/ 1752600 w 1752600"/>
              <a:gd name="connsiteY1" fmla="*/ 0 h 6858000"/>
              <a:gd name="connsiteX2" fmla="*/ 1752600 w 1752600"/>
              <a:gd name="connsiteY2" fmla="*/ 6858000 h 6858000"/>
              <a:gd name="connsiteX3" fmla="*/ 0 w 1752600"/>
              <a:gd name="connsiteY3" fmla="*/ 6858000 h 6858000"/>
              <a:gd name="connsiteX4" fmla="*/ 228600 w 1752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600" h="6858000">
                <a:moveTo>
                  <a:pt x="228600" y="0"/>
                </a:moveTo>
                <a:lnTo>
                  <a:pt x="1752600" y="0"/>
                </a:lnTo>
                <a:lnTo>
                  <a:pt x="1752600" y="6858000"/>
                </a:lnTo>
                <a:lnTo>
                  <a:pt x="0" y="6858000"/>
                </a:lnTo>
                <a:cubicBezTo>
                  <a:pt x="76200" y="4572000"/>
                  <a:pt x="144905" y="2428407"/>
                  <a:pt x="22860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2024-12-05T02:57:19Z</dcterms:created>
  <dcterms:modified xsi:type="dcterms:W3CDTF">2024-12-05T03:59:44Z</dcterms:modified>
</cp:coreProperties>
</file>