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E5AE3-7A8E-4749-BD14-2AFFC6B53AA7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EF8D1-A971-4C5E-8A97-07699DDBFD0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F9D1-45E8-465F-AC18-58A800D3E4E1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01702-2048-4F0D-B7BE-D858F413A9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F9D1-45E8-465F-AC18-58A800D3E4E1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01702-2048-4F0D-B7BE-D858F413A9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F9D1-45E8-465F-AC18-58A800D3E4E1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01702-2048-4F0D-B7BE-D858F413A9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F9D1-45E8-465F-AC18-58A800D3E4E1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01702-2048-4F0D-B7BE-D858F413A9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F9D1-45E8-465F-AC18-58A800D3E4E1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01702-2048-4F0D-B7BE-D858F413A9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F9D1-45E8-465F-AC18-58A800D3E4E1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01702-2048-4F0D-B7BE-D858F413A9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F9D1-45E8-465F-AC18-58A800D3E4E1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01702-2048-4F0D-B7BE-D858F413A9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F9D1-45E8-465F-AC18-58A800D3E4E1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01702-2048-4F0D-B7BE-D858F413A9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F9D1-45E8-465F-AC18-58A800D3E4E1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01702-2048-4F0D-B7BE-D858F413A9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F9D1-45E8-465F-AC18-58A800D3E4E1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01702-2048-4F0D-B7BE-D858F413A9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1F9D1-45E8-465F-AC18-58A800D3E4E1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01702-2048-4F0D-B7BE-D858F413A9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1F9D1-45E8-465F-AC18-58A800D3E4E1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01702-2048-4F0D-B7BE-D858F413A92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0"/>
            <a:ext cx="3657600" cy="6884233"/>
          </a:xfrm>
          <a:custGeom>
            <a:avLst/>
            <a:gdLst>
              <a:gd name="connsiteX0" fmla="*/ 0 w 4572000"/>
              <a:gd name="connsiteY0" fmla="*/ 0 h 6858000"/>
              <a:gd name="connsiteX1" fmla="*/ 4572000 w 4572000"/>
              <a:gd name="connsiteY1" fmla="*/ 0 h 6858000"/>
              <a:gd name="connsiteX2" fmla="*/ 4572000 w 4572000"/>
              <a:gd name="connsiteY2" fmla="*/ 6858000 h 6858000"/>
              <a:gd name="connsiteX3" fmla="*/ 0 w 4572000"/>
              <a:gd name="connsiteY3" fmla="*/ 6858000 h 6858000"/>
              <a:gd name="connsiteX4" fmla="*/ 0 w 4572000"/>
              <a:gd name="connsiteY4" fmla="*/ 0 h 6858000"/>
              <a:gd name="connsiteX0" fmla="*/ 0 w 4572000"/>
              <a:gd name="connsiteY0" fmla="*/ 0 h 6884233"/>
              <a:gd name="connsiteX1" fmla="*/ 4572000 w 4572000"/>
              <a:gd name="connsiteY1" fmla="*/ 0 h 6884233"/>
              <a:gd name="connsiteX2" fmla="*/ 2095500 w 4572000"/>
              <a:gd name="connsiteY2" fmla="*/ 6884233 h 6884233"/>
              <a:gd name="connsiteX3" fmla="*/ 4572000 w 4572000"/>
              <a:gd name="connsiteY3" fmla="*/ 6858000 h 6884233"/>
              <a:gd name="connsiteX4" fmla="*/ 0 w 4572000"/>
              <a:gd name="connsiteY4" fmla="*/ 6858000 h 6884233"/>
              <a:gd name="connsiteX5" fmla="*/ 0 w 4572000"/>
              <a:gd name="connsiteY5" fmla="*/ 0 h 6884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72000" h="6884233">
                <a:moveTo>
                  <a:pt x="0" y="0"/>
                </a:moveTo>
                <a:lnTo>
                  <a:pt x="4572000" y="0"/>
                </a:lnTo>
                <a:lnTo>
                  <a:pt x="2095500" y="6884233"/>
                </a:lnTo>
                <a:lnTo>
                  <a:pt x="4572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0"/>
            <a:ext cx="3657600" cy="6858000"/>
          </a:xfrm>
          <a:custGeom>
            <a:avLst/>
            <a:gdLst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3657600 w 3657600"/>
              <a:gd name="connsiteY2" fmla="*/ 6858000 h 6858000"/>
              <a:gd name="connsiteX3" fmla="*/ 0 w 3657600"/>
              <a:gd name="connsiteY3" fmla="*/ 6858000 h 6858000"/>
              <a:gd name="connsiteX4" fmla="*/ 0 w 3657600"/>
              <a:gd name="connsiteY4" fmla="*/ 0 h 6858000"/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2286000 w 3657600"/>
              <a:gd name="connsiteY2" fmla="*/ 6858000 h 6858000"/>
              <a:gd name="connsiteX3" fmla="*/ 0 w 3657600"/>
              <a:gd name="connsiteY3" fmla="*/ 6858000 h 6858000"/>
              <a:gd name="connsiteX4" fmla="*/ 0 w 3657600"/>
              <a:gd name="connsiteY4" fmla="*/ 0 h 6858000"/>
              <a:gd name="connsiteX0" fmla="*/ 0 w 3657600"/>
              <a:gd name="connsiteY0" fmla="*/ 0 h 6858000"/>
              <a:gd name="connsiteX1" fmla="*/ 3657600 w 3657600"/>
              <a:gd name="connsiteY1" fmla="*/ 0 h 6858000"/>
              <a:gd name="connsiteX2" fmla="*/ 1676400 w 3657600"/>
              <a:gd name="connsiteY2" fmla="*/ 6858000 h 6858000"/>
              <a:gd name="connsiteX3" fmla="*/ 0 w 3657600"/>
              <a:gd name="connsiteY3" fmla="*/ 6858000 h 6858000"/>
              <a:gd name="connsiteX4" fmla="*/ 0 w 365760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57600" h="6858000">
                <a:moveTo>
                  <a:pt x="0" y="0"/>
                </a:moveTo>
                <a:lnTo>
                  <a:pt x="3657600" y="0"/>
                </a:lnTo>
                <a:lnTo>
                  <a:pt x="16764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00200" y="0"/>
            <a:ext cx="2819400" cy="6865495"/>
          </a:xfrm>
          <a:custGeom>
            <a:avLst/>
            <a:gdLst>
              <a:gd name="connsiteX0" fmla="*/ 0 w 609600"/>
              <a:gd name="connsiteY0" fmla="*/ 0 h 6858000"/>
              <a:gd name="connsiteX1" fmla="*/ 609600 w 609600"/>
              <a:gd name="connsiteY1" fmla="*/ 0 h 6858000"/>
              <a:gd name="connsiteX2" fmla="*/ 609600 w 609600"/>
              <a:gd name="connsiteY2" fmla="*/ 6858000 h 6858000"/>
              <a:gd name="connsiteX3" fmla="*/ 0 w 609600"/>
              <a:gd name="connsiteY3" fmla="*/ 6858000 h 6858000"/>
              <a:gd name="connsiteX4" fmla="*/ 0 w 609600"/>
              <a:gd name="connsiteY4" fmla="*/ 0 h 6858000"/>
              <a:gd name="connsiteX0" fmla="*/ 2057400 w 2667000"/>
              <a:gd name="connsiteY0" fmla="*/ 0 h 6858000"/>
              <a:gd name="connsiteX1" fmla="*/ 2667000 w 2667000"/>
              <a:gd name="connsiteY1" fmla="*/ 0 h 6858000"/>
              <a:gd name="connsiteX2" fmla="*/ 2667000 w 2667000"/>
              <a:gd name="connsiteY2" fmla="*/ 6858000 h 6858000"/>
              <a:gd name="connsiteX3" fmla="*/ 0 w 2667000"/>
              <a:gd name="connsiteY3" fmla="*/ 6858000 h 6858000"/>
              <a:gd name="connsiteX4" fmla="*/ 2057400 w 2667000"/>
              <a:gd name="connsiteY4" fmla="*/ 0 h 6858000"/>
              <a:gd name="connsiteX0" fmla="*/ 2057400 w 2667000"/>
              <a:gd name="connsiteY0" fmla="*/ 0 h 6865495"/>
              <a:gd name="connsiteX1" fmla="*/ 2667000 w 2667000"/>
              <a:gd name="connsiteY1" fmla="*/ 0 h 6865495"/>
              <a:gd name="connsiteX2" fmla="*/ 2667000 w 2667000"/>
              <a:gd name="connsiteY2" fmla="*/ 6858000 h 6865495"/>
              <a:gd name="connsiteX3" fmla="*/ 1802567 w 2667000"/>
              <a:gd name="connsiteY3" fmla="*/ 6865495 h 6865495"/>
              <a:gd name="connsiteX4" fmla="*/ 0 w 2667000"/>
              <a:gd name="connsiteY4" fmla="*/ 6858000 h 6865495"/>
              <a:gd name="connsiteX5" fmla="*/ 2057400 w 2667000"/>
              <a:gd name="connsiteY5" fmla="*/ 0 h 6865495"/>
              <a:gd name="connsiteX0" fmla="*/ 2057400 w 2667000"/>
              <a:gd name="connsiteY0" fmla="*/ 0 h 6865495"/>
              <a:gd name="connsiteX1" fmla="*/ 2667000 w 2667000"/>
              <a:gd name="connsiteY1" fmla="*/ 0 h 6865495"/>
              <a:gd name="connsiteX2" fmla="*/ 685800 w 2667000"/>
              <a:gd name="connsiteY2" fmla="*/ 6858000 h 6865495"/>
              <a:gd name="connsiteX3" fmla="*/ 1802567 w 2667000"/>
              <a:gd name="connsiteY3" fmla="*/ 6865495 h 6865495"/>
              <a:gd name="connsiteX4" fmla="*/ 0 w 2667000"/>
              <a:gd name="connsiteY4" fmla="*/ 6858000 h 6865495"/>
              <a:gd name="connsiteX5" fmla="*/ 2057400 w 2667000"/>
              <a:gd name="connsiteY5" fmla="*/ 0 h 6865495"/>
              <a:gd name="connsiteX0" fmla="*/ 2057400 w 2667000"/>
              <a:gd name="connsiteY0" fmla="*/ 0 h 6865495"/>
              <a:gd name="connsiteX1" fmla="*/ 2667000 w 2667000"/>
              <a:gd name="connsiteY1" fmla="*/ 0 h 6865495"/>
              <a:gd name="connsiteX2" fmla="*/ 685800 w 2667000"/>
              <a:gd name="connsiteY2" fmla="*/ 6858000 h 6865495"/>
              <a:gd name="connsiteX3" fmla="*/ 1802567 w 2667000"/>
              <a:gd name="connsiteY3" fmla="*/ 6865495 h 6865495"/>
              <a:gd name="connsiteX4" fmla="*/ 0 w 2667000"/>
              <a:gd name="connsiteY4" fmla="*/ 6858000 h 6865495"/>
              <a:gd name="connsiteX5" fmla="*/ 2057400 w 2667000"/>
              <a:gd name="connsiteY5" fmla="*/ 0 h 6865495"/>
              <a:gd name="connsiteX0" fmla="*/ 2057400 w 2667000"/>
              <a:gd name="connsiteY0" fmla="*/ 0 h 6865495"/>
              <a:gd name="connsiteX1" fmla="*/ 2667000 w 2667000"/>
              <a:gd name="connsiteY1" fmla="*/ 0 h 6865495"/>
              <a:gd name="connsiteX2" fmla="*/ 685800 w 2667000"/>
              <a:gd name="connsiteY2" fmla="*/ 6858000 h 6865495"/>
              <a:gd name="connsiteX3" fmla="*/ 1802567 w 2667000"/>
              <a:gd name="connsiteY3" fmla="*/ 6865495 h 6865495"/>
              <a:gd name="connsiteX4" fmla="*/ 0 w 2667000"/>
              <a:gd name="connsiteY4" fmla="*/ 6858000 h 6865495"/>
              <a:gd name="connsiteX5" fmla="*/ 2057400 w 2667000"/>
              <a:gd name="connsiteY5" fmla="*/ 0 h 6865495"/>
              <a:gd name="connsiteX0" fmla="*/ 2057400 w 2667000"/>
              <a:gd name="connsiteY0" fmla="*/ 0 h 6865495"/>
              <a:gd name="connsiteX1" fmla="*/ 2667000 w 2667000"/>
              <a:gd name="connsiteY1" fmla="*/ 0 h 6865495"/>
              <a:gd name="connsiteX2" fmla="*/ 685800 w 2667000"/>
              <a:gd name="connsiteY2" fmla="*/ 6858000 h 6865495"/>
              <a:gd name="connsiteX3" fmla="*/ 1802567 w 2667000"/>
              <a:gd name="connsiteY3" fmla="*/ 6865495 h 6865495"/>
              <a:gd name="connsiteX4" fmla="*/ 0 w 2667000"/>
              <a:gd name="connsiteY4" fmla="*/ 6858000 h 6865495"/>
              <a:gd name="connsiteX5" fmla="*/ 2057400 w 2667000"/>
              <a:gd name="connsiteY5" fmla="*/ 0 h 6865495"/>
              <a:gd name="connsiteX0" fmla="*/ 2057400 w 2819400"/>
              <a:gd name="connsiteY0" fmla="*/ 0 h 6865495"/>
              <a:gd name="connsiteX1" fmla="*/ 2819400 w 2819400"/>
              <a:gd name="connsiteY1" fmla="*/ 0 h 6865495"/>
              <a:gd name="connsiteX2" fmla="*/ 685800 w 2819400"/>
              <a:gd name="connsiteY2" fmla="*/ 6858000 h 6865495"/>
              <a:gd name="connsiteX3" fmla="*/ 1802567 w 2819400"/>
              <a:gd name="connsiteY3" fmla="*/ 6865495 h 6865495"/>
              <a:gd name="connsiteX4" fmla="*/ 0 w 2819400"/>
              <a:gd name="connsiteY4" fmla="*/ 6858000 h 6865495"/>
              <a:gd name="connsiteX5" fmla="*/ 2057400 w 2819400"/>
              <a:gd name="connsiteY5" fmla="*/ 0 h 6865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19400" h="6865495">
                <a:moveTo>
                  <a:pt x="2057400" y="0"/>
                </a:moveTo>
                <a:lnTo>
                  <a:pt x="2819400" y="0"/>
                </a:lnTo>
                <a:lnTo>
                  <a:pt x="685800" y="6858000"/>
                </a:lnTo>
                <a:lnTo>
                  <a:pt x="1802567" y="6865495"/>
                </a:lnTo>
                <a:lnTo>
                  <a:pt x="0" y="6858000"/>
                </a:lnTo>
                <a:lnTo>
                  <a:pt x="2057400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286000" y="0"/>
            <a:ext cx="2667000" cy="6865495"/>
          </a:xfrm>
          <a:custGeom>
            <a:avLst/>
            <a:gdLst>
              <a:gd name="connsiteX0" fmla="*/ 0 w 609600"/>
              <a:gd name="connsiteY0" fmla="*/ 0 h 6858000"/>
              <a:gd name="connsiteX1" fmla="*/ 609600 w 609600"/>
              <a:gd name="connsiteY1" fmla="*/ 0 h 6858000"/>
              <a:gd name="connsiteX2" fmla="*/ 609600 w 609600"/>
              <a:gd name="connsiteY2" fmla="*/ 6858000 h 6858000"/>
              <a:gd name="connsiteX3" fmla="*/ 0 w 609600"/>
              <a:gd name="connsiteY3" fmla="*/ 6858000 h 6858000"/>
              <a:gd name="connsiteX4" fmla="*/ 0 w 609600"/>
              <a:gd name="connsiteY4" fmla="*/ 0 h 6858000"/>
              <a:gd name="connsiteX0" fmla="*/ 2057400 w 2667000"/>
              <a:gd name="connsiteY0" fmla="*/ 0 h 6858000"/>
              <a:gd name="connsiteX1" fmla="*/ 2667000 w 2667000"/>
              <a:gd name="connsiteY1" fmla="*/ 0 h 6858000"/>
              <a:gd name="connsiteX2" fmla="*/ 2667000 w 2667000"/>
              <a:gd name="connsiteY2" fmla="*/ 6858000 h 6858000"/>
              <a:gd name="connsiteX3" fmla="*/ 0 w 2667000"/>
              <a:gd name="connsiteY3" fmla="*/ 6858000 h 6858000"/>
              <a:gd name="connsiteX4" fmla="*/ 2057400 w 2667000"/>
              <a:gd name="connsiteY4" fmla="*/ 0 h 6858000"/>
              <a:gd name="connsiteX0" fmla="*/ 2057400 w 2667000"/>
              <a:gd name="connsiteY0" fmla="*/ 0 h 6865495"/>
              <a:gd name="connsiteX1" fmla="*/ 2667000 w 2667000"/>
              <a:gd name="connsiteY1" fmla="*/ 0 h 6865495"/>
              <a:gd name="connsiteX2" fmla="*/ 2667000 w 2667000"/>
              <a:gd name="connsiteY2" fmla="*/ 6858000 h 6865495"/>
              <a:gd name="connsiteX3" fmla="*/ 1802567 w 2667000"/>
              <a:gd name="connsiteY3" fmla="*/ 6865495 h 6865495"/>
              <a:gd name="connsiteX4" fmla="*/ 0 w 2667000"/>
              <a:gd name="connsiteY4" fmla="*/ 6858000 h 6865495"/>
              <a:gd name="connsiteX5" fmla="*/ 2057400 w 2667000"/>
              <a:gd name="connsiteY5" fmla="*/ 0 h 6865495"/>
              <a:gd name="connsiteX0" fmla="*/ 2057400 w 2667000"/>
              <a:gd name="connsiteY0" fmla="*/ 0 h 6865495"/>
              <a:gd name="connsiteX1" fmla="*/ 2667000 w 2667000"/>
              <a:gd name="connsiteY1" fmla="*/ 0 h 6865495"/>
              <a:gd name="connsiteX2" fmla="*/ 685800 w 2667000"/>
              <a:gd name="connsiteY2" fmla="*/ 6858000 h 6865495"/>
              <a:gd name="connsiteX3" fmla="*/ 1802567 w 2667000"/>
              <a:gd name="connsiteY3" fmla="*/ 6865495 h 6865495"/>
              <a:gd name="connsiteX4" fmla="*/ 0 w 2667000"/>
              <a:gd name="connsiteY4" fmla="*/ 6858000 h 6865495"/>
              <a:gd name="connsiteX5" fmla="*/ 2057400 w 2667000"/>
              <a:gd name="connsiteY5" fmla="*/ 0 h 6865495"/>
              <a:gd name="connsiteX0" fmla="*/ 2057400 w 2667000"/>
              <a:gd name="connsiteY0" fmla="*/ 0 h 6865495"/>
              <a:gd name="connsiteX1" fmla="*/ 2667000 w 2667000"/>
              <a:gd name="connsiteY1" fmla="*/ 0 h 6865495"/>
              <a:gd name="connsiteX2" fmla="*/ 685800 w 2667000"/>
              <a:gd name="connsiteY2" fmla="*/ 6858000 h 6865495"/>
              <a:gd name="connsiteX3" fmla="*/ 1802567 w 2667000"/>
              <a:gd name="connsiteY3" fmla="*/ 6865495 h 6865495"/>
              <a:gd name="connsiteX4" fmla="*/ 0 w 2667000"/>
              <a:gd name="connsiteY4" fmla="*/ 6858000 h 6865495"/>
              <a:gd name="connsiteX5" fmla="*/ 2057400 w 2667000"/>
              <a:gd name="connsiteY5" fmla="*/ 0 h 6865495"/>
              <a:gd name="connsiteX0" fmla="*/ 2057400 w 2667000"/>
              <a:gd name="connsiteY0" fmla="*/ 0 h 6865495"/>
              <a:gd name="connsiteX1" fmla="*/ 2667000 w 2667000"/>
              <a:gd name="connsiteY1" fmla="*/ 0 h 6865495"/>
              <a:gd name="connsiteX2" fmla="*/ 685800 w 2667000"/>
              <a:gd name="connsiteY2" fmla="*/ 6858000 h 6865495"/>
              <a:gd name="connsiteX3" fmla="*/ 1802567 w 2667000"/>
              <a:gd name="connsiteY3" fmla="*/ 6865495 h 6865495"/>
              <a:gd name="connsiteX4" fmla="*/ 0 w 2667000"/>
              <a:gd name="connsiteY4" fmla="*/ 6858000 h 6865495"/>
              <a:gd name="connsiteX5" fmla="*/ 2057400 w 2667000"/>
              <a:gd name="connsiteY5" fmla="*/ 0 h 6865495"/>
              <a:gd name="connsiteX0" fmla="*/ 2057400 w 2667000"/>
              <a:gd name="connsiteY0" fmla="*/ 0 h 6865495"/>
              <a:gd name="connsiteX1" fmla="*/ 2667000 w 2667000"/>
              <a:gd name="connsiteY1" fmla="*/ 0 h 6865495"/>
              <a:gd name="connsiteX2" fmla="*/ 685800 w 2667000"/>
              <a:gd name="connsiteY2" fmla="*/ 6858000 h 6865495"/>
              <a:gd name="connsiteX3" fmla="*/ 1802567 w 2667000"/>
              <a:gd name="connsiteY3" fmla="*/ 6865495 h 6865495"/>
              <a:gd name="connsiteX4" fmla="*/ 0 w 2667000"/>
              <a:gd name="connsiteY4" fmla="*/ 6858000 h 6865495"/>
              <a:gd name="connsiteX5" fmla="*/ 2057400 w 2667000"/>
              <a:gd name="connsiteY5" fmla="*/ 0 h 6865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67000" h="6865495">
                <a:moveTo>
                  <a:pt x="2057400" y="0"/>
                </a:moveTo>
                <a:lnTo>
                  <a:pt x="2667000" y="0"/>
                </a:lnTo>
                <a:lnTo>
                  <a:pt x="685800" y="6858000"/>
                </a:lnTo>
                <a:lnTo>
                  <a:pt x="1802567" y="6865495"/>
                </a:lnTo>
                <a:lnTo>
                  <a:pt x="0" y="6858000"/>
                </a:lnTo>
                <a:lnTo>
                  <a:pt x="2057400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arallelogram 11"/>
          <p:cNvSpPr/>
          <p:nvPr/>
        </p:nvSpPr>
        <p:spPr>
          <a:xfrm>
            <a:off x="3962400" y="304800"/>
            <a:ext cx="1295400" cy="914400"/>
          </a:xfrm>
          <a:prstGeom prst="parallelogram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00200" y="0"/>
            <a:ext cx="2667000" cy="6865495"/>
          </a:xfrm>
          <a:custGeom>
            <a:avLst/>
            <a:gdLst>
              <a:gd name="connsiteX0" fmla="*/ 0 w 609600"/>
              <a:gd name="connsiteY0" fmla="*/ 0 h 6858000"/>
              <a:gd name="connsiteX1" fmla="*/ 609600 w 609600"/>
              <a:gd name="connsiteY1" fmla="*/ 0 h 6858000"/>
              <a:gd name="connsiteX2" fmla="*/ 609600 w 609600"/>
              <a:gd name="connsiteY2" fmla="*/ 6858000 h 6858000"/>
              <a:gd name="connsiteX3" fmla="*/ 0 w 609600"/>
              <a:gd name="connsiteY3" fmla="*/ 6858000 h 6858000"/>
              <a:gd name="connsiteX4" fmla="*/ 0 w 609600"/>
              <a:gd name="connsiteY4" fmla="*/ 0 h 6858000"/>
              <a:gd name="connsiteX0" fmla="*/ 2057400 w 2667000"/>
              <a:gd name="connsiteY0" fmla="*/ 0 h 6858000"/>
              <a:gd name="connsiteX1" fmla="*/ 2667000 w 2667000"/>
              <a:gd name="connsiteY1" fmla="*/ 0 h 6858000"/>
              <a:gd name="connsiteX2" fmla="*/ 2667000 w 2667000"/>
              <a:gd name="connsiteY2" fmla="*/ 6858000 h 6858000"/>
              <a:gd name="connsiteX3" fmla="*/ 0 w 2667000"/>
              <a:gd name="connsiteY3" fmla="*/ 6858000 h 6858000"/>
              <a:gd name="connsiteX4" fmla="*/ 2057400 w 2667000"/>
              <a:gd name="connsiteY4" fmla="*/ 0 h 6858000"/>
              <a:gd name="connsiteX0" fmla="*/ 2057400 w 2667000"/>
              <a:gd name="connsiteY0" fmla="*/ 0 h 6865495"/>
              <a:gd name="connsiteX1" fmla="*/ 2667000 w 2667000"/>
              <a:gd name="connsiteY1" fmla="*/ 0 h 6865495"/>
              <a:gd name="connsiteX2" fmla="*/ 2667000 w 2667000"/>
              <a:gd name="connsiteY2" fmla="*/ 6858000 h 6865495"/>
              <a:gd name="connsiteX3" fmla="*/ 1802567 w 2667000"/>
              <a:gd name="connsiteY3" fmla="*/ 6865495 h 6865495"/>
              <a:gd name="connsiteX4" fmla="*/ 0 w 2667000"/>
              <a:gd name="connsiteY4" fmla="*/ 6858000 h 6865495"/>
              <a:gd name="connsiteX5" fmla="*/ 2057400 w 2667000"/>
              <a:gd name="connsiteY5" fmla="*/ 0 h 6865495"/>
              <a:gd name="connsiteX0" fmla="*/ 2057400 w 2667000"/>
              <a:gd name="connsiteY0" fmla="*/ 0 h 6865495"/>
              <a:gd name="connsiteX1" fmla="*/ 2667000 w 2667000"/>
              <a:gd name="connsiteY1" fmla="*/ 0 h 6865495"/>
              <a:gd name="connsiteX2" fmla="*/ 685800 w 2667000"/>
              <a:gd name="connsiteY2" fmla="*/ 6858000 h 6865495"/>
              <a:gd name="connsiteX3" fmla="*/ 1802567 w 2667000"/>
              <a:gd name="connsiteY3" fmla="*/ 6865495 h 6865495"/>
              <a:gd name="connsiteX4" fmla="*/ 0 w 2667000"/>
              <a:gd name="connsiteY4" fmla="*/ 6858000 h 6865495"/>
              <a:gd name="connsiteX5" fmla="*/ 2057400 w 2667000"/>
              <a:gd name="connsiteY5" fmla="*/ 0 h 6865495"/>
              <a:gd name="connsiteX0" fmla="*/ 2057400 w 2667000"/>
              <a:gd name="connsiteY0" fmla="*/ 0 h 6865495"/>
              <a:gd name="connsiteX1" fmla="*/ 2667000 w 2667000"/>
              <a:gd name="connsiteY1" fmla="*/ 0 h 6865495"/>
              <a:gd name="connsiteX2" fmla="*/ 685800 w 2667000"/>
              <a:gd name="connsiteY2" fmla="*/ 6858000 h 6865495"/>
              <a:gd name="connsiteX3" fmla="*/ 1802567 w 2667000"/>
              <a:gd name="connsiteY3" fmla="*/ 6865495 h 6865495"/>
              <a:gd name="connsiteX4" fmla="*/ 0 w 2667000"/>
              <a:gd name="connsiteY4" fmla="*/ 6858000 h 6865495"/>
              <a:gd name="connsiteX5" fmla="*/ 2057400 w 2667000"/>
              <a:gd name="connsiteY5" fmla="*/ 0 h 6865495"/>
              <a:gd name="connsiteX0" fmla="*/ 2057400 w 2667000"/>
              <a:gd name="connsiteY0" fmla="*/ 0 h 6865495"/>
              <a:gd name="connsiteX1" fmla="*/ 2667000 w 2667000"/>
              <a:gd name="connsiteY1" fmla="*/ 0 h 6865495"/>
              <a:gd name="connsiteX2" fmla="*/ 685800 w 2667000"/>
              <a:gd name="connsiteY2" fmla="*/ 6858000 h 6865495"/>
              <a:gd name="connsiteX3" fmla="*/ 1802567 w 2667000"/>
              <a:gd name="connsiteY3" fmla="*/ 6865495 h 6865495"/>
              <a:gd name="connsiteX4" fmla="*/ 0 w 2667000"/>
              <a:gd name="connsiteY4" fmla="*/ 6858000 h 6865495"/>
              <a:gd name="connsiteX5" fmla="*/ 2057400 w 2667000"/>
              <a:gd name="connsiteY5" fmla="*/ 0 h 6865495"/>
              <a:gd name="connsiteX0" fmla="*/ 2057400 w 2667000"/>
              <a:gd name="connsiteY0" fmla="*/ 0 h 6865495"/>
              <a:gd name="connsiteX1" fmla="*/ 2667000 w 2667000"/>
              <a:gd name="connsiteY1" fmla="*/ 0 h 6865495"/>
              <a:gd name="connsiteX2" fmla="*/ 685800 w 2667000"/>
              <a:gd name="connsiteY2" fmla="*/ 6858000 h 6865495"/>
              <a:gd name="connsiteX3" fmla="*/ 1802567 w 2667000"/>
              <a:gd name="connsiteY3" fmla="*/ 6865495 h 6865495"/>
              <a:gd name="connsiteX4" fmla="*/ 0 w 2667000"/>
              <a:gd name="connsiteY4" fmla="*/ 6858000 h 6865495"/>
              <a:gd name="connsiteX5" fmla="*/ 2057400 w 2667000"/>
              <a:gd name="connsiteY5" fmla="*/ 0 h 6865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67000" h="6865495">
                <a:moveTo>
                  <a:pt x="2057400" y="0"/>
                </a:moveTo>
                <a:lnTo>
                  <a:pt x="2667000" y="0"/>
                </a:lnTo>
                <a:lnTo>
                  <a:pt x="685800" y="6858000"/>
                </a:lnTo>
                <a:lnTo>
                  <a:pt x="1802567" y="6865495"/>
                </a:lnTo>
                <a:lnTo>
                  <a:pt x="0" y="6858000"/>
                </a:lnTo>
                <a:lnTo>
                  <a:pt x="205740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5"/>
          <p:cNvSpPr/>
          <p:nvPr/>
        </p:nvSpPr>
        <p:spPr>
          <a:xfrm>
            <a:off x="3581400" y="1676400"/>
            <a:ext cx="1219200" cy="914400"/>
          </a:xfrm>
          <a:prstGeom prst="parallelogram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6"/>
          <p:cNvSpPr/>
          <p:nvPr/>
        </p:nvSpPr>
        <p:spPr>
          <a:xfrm>
            <a:off x="3124200" y="3200400"/>
            <a:ext cx="1295400" cy="990600"/>
          </a:xfrm>
          <a:prstGeom prst="parallelogram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7"/>
          <p:cNvSpPr/>
          <p:nvPr/>
        </p:nvSpPr>
        <p:spPr>
          <a:xfrm>
            <a:off x="2667000" y="4724400"/>
            <a:ext cx="1371600" cy="914400"/>
          </a:xfrm>
          <a:prstGeom prst="parallelogram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 descr="contac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381000"/>
            <a:ext cx="762000" cy="762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" name="Picture 19" descr="mail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0" y="1828800"/>
            <a:ext cx="685800" cy="685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1" name="Picture 20" descr="home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29000" y="3276600"/>
            <a:ext cx="762000" cy="762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2" name="Picture 21" descr="logout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95600" y="4800600"/>
            <a:ext cx="762000" cy="762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3" name="Parallelogram 22"/>
          <p:cNvSpPr/>
          <p:nvPr/>
        </p:nvSpPr>
        <p:spPr>
          <a:xfrm>
            <a:off x="5334000" y="304800"/>
            <a:ext cx="2819400" cy="914400"/>
          </a:xfrm>
          <a:prstGeom prst="parallelogram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NOVA FITRIA ANNIDA</a:t>
            </a:r>
            <a:endParaRPr lang="en-US" sz="2800" b="1" dirty="0"/>
          </a:p>
        </p:txBody>
      </p:sp>
      <p:sp>
        <p:nvSpPr>
          <p:cNvPr id="25" name="Parallelogram 24"/>
          <p:cNvSpPr/>
          <p:nvPr/>
        </p:nvSpPr>
        <p:spPr>
          <a:xfrm>
            <a:off x="5029200" y="1676400"/>
            <a:ext cx="2819400" cy="914400"/>
          </a:xfrm>
          <a:prstGeom prst="parallelogram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annidanova16@gmail.com</a:t>
            </a:r>
            <a:endParaRPr lang="en-US" sz="2400" b="1" dirty="0"/>
          </a:p>
        </p:txBody>
      </p:sp>
      <p:sp>
        <p:nvSpPr>
          <p:cNvPr id="26" name="Parallelogram 25"/>
          <p:cNvSpPr/>
          <p:nvPr/>
        </p:nvSpPr>
        <p:spPr>
          <a:xfrm>
            <a:off x="4724400" y="3276600"/>
            <a:ext cx="2819400" cy="914400"/>
          </a:xfrm>
          <a:prstGeom prst="parallelogram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BTN ROYAL ZAM </a:t>
            </a:r>
            <a:r>
              <a:rPr lang="en-US" sz="2000" b="1" dirty="0" err="1" smtClean="0"/>
              <a:t>ZAM</a:t>
            </a:r>
            <a:r>
              <a:rPr lang="en-US" sz="2000" b="1" dirty="0" smtClean="0"/>
              <a:t> 2 LABUAPI</a:t>
            </a:r>
            <a:endParaRPr lang="en-US" sz="2000" b="1" dirty="0"/>
          </a:p>
        </p:txBody>
      </p:sp>
      <p:sp>
        <p:nvSpPr>
          <p:cNvPr id="27" name="Parallelogram 26"/>
          <p:cNvSpPr/>
          <p:nvPr/>
        </p:nvSpPr>
        <p:spPr>
          <a:xfrm>
            <a:off x="4343400" y="4724400"/>
            <a:ext cx="2971800" cy="990600"/>
          </a:xfrm>
          <a:prstGeom prst="parallelogram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DETILE PROFILE</a:t>
            </a:r>
            <a:endParaRPr lang="en-US" sz="2800" b="1" dirty="0"/>
          </a:p>
        </p:txBody>
      </p:sp>
      <p:sp>
        <p:nvSpPr>
          <p:cNvPr id="29" name="Freeform 28"/>
          <p:cNvSpPr/>
          <p:nvPr/>
        </p:nvSpPr>
        <p:spPr>
          <a:xfrm>
            <a:off x="6781800" y="0"/>
            <a:ext cx="2362200" cy="6858000"/>
          </a:xfrm>
          <a:custGeom>
            <a:avLst/>
            <a:gdLst>
              <a:gd name="connsiteX0" fmla="*/ 0 w 990600"/>
              <a:gd name="connsiteY0" fmla="*/ 0 h 6858000"/>
              <a:gd name="connsiteX1" fmla="*/ 990600 w 990600"/>
              <a:gd name="connsiteY1" fmla="*/ 0 h 6858000"/>
              <a:gd name="connsiteX2" fmla="*/ 990600 w 990600"/>
              <a:gd name="connsiteY2" fmla="*/ 6858000 h 6858000"/>
              <a:gd name="connsiteX3" fmla="*/ 0 w 990600"/>
              <a:gd name="connsiteY3" fmla="*/ 6858000 h 6858000"/>
              <a:gd name="connsiteX4" fmla="*/ 0 w 990600"/>
              <a:gd name="connsiteY4" fmla="*/ 0 h 6858000"/>
              <a:gd name="connsiteX0" fmla="*/ 1371600 w 2362200"/>
              <a:gd name="connsiteY0" fmla="*/ 0 h 6858000"/>
              <a:gd name="connsiteX1" fmla="*/ 2362200 w 2362200"/>
              <a:gd name="connsiteY1" fmla="*/ 0 h 6858000"/>
              <a:gd name="connsiteX2" fmla="*/ 2362200 w 2362200"/>
              <a:gd name="connsiteY2" fmla="*/ 6858000 h 6858000"/>
              <a:gd name="connsiteX3" fmla="*/ 0 w 2362200"/>
              <a:gd name="connsiteY3" fmla="*/ 6858000 h 6858000"/>
              <a:gd name="connsiteX4" fmla="*/ 1371600 w 236220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62200" h="6858000">
                <a:moveTo>
                  <a:pt x="1371600" y="0"/>
                </a:moveTo>
                <a:lnTo>
                  <a:pt x="2362200" y="0"/>
                </a:lnTo>
                <a:lnTo>
                  <a:pt x="2362200" y="6858000"/>
                </a:lnTo>
                <a:lnTo>
                  <a:pt x="0" y="6858000"/>
                </a:lnTo>
                <a:lnTo>
                  <a:pt x="1371600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12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7</cp:revision>
  <dcterms:created xsi:type="dcterms:W3CDTF">2024-12-05T02:59:07Z</dcterms:created>
  <dcterms:modified xsi:type="dcterms:W3CDTF">2024-12-05T04:01:04Z</dcterms:modified>
</cp:coreProperties>
</file>