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EA1A-1EE7-4D19-B9F3-0CF85C84FD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8924-916A-4002-9329-99DB9530E9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EA1A-1EE7-4D19-B9F3-0CF85C84FD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8924-916A-4002-9329-99DB9530E9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EA1A-1EE7-4D19-B9F3-0CF85C84FD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8924-916A-4002-9329-99DB9530E9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EA1A-1EE7-4D19-B9F3-0CF85C84FD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8924-916A-4002-9329-99DB9530E9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EA1A-1EE7-4D19-B9F3-0CF85C84FD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8924-916A-4002-9329-99DB9530E9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EA1A-1EE7-4D19-B9F3-0CF85C84FD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8924-916A-4002-9329-99DB9530E9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EA1A-1EE7-4D19-B9F3-0CF85C84FD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8924-916A-4002-9329-99DB9530E9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EA1A-1EE7-4D19-B9F3-0CF85C84FD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8924-916A-4002-9329-99DB9530E9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EA1A-1EE7-4D19-B9F3-0CF85C84FD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8924-916A-4002-9329-99DB9530E9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EA1A-1EE7-4D19-B9F3-0CF85C84FD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8924-916A-4002-9329-99DB9530E9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EA1A-1EE7-4D19-B9F3-0CF85C84FD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8924-916A-4002-9329-99DB9530E9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AEA1A-1EE7-4D19-B9F3-0CF85C84FD7A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98924-916A-4002-9329-99DB9530E92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mailto:Azensaputri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0"/>
            <a:ext cx="3657600" cy="6858000"/>
          </a:xfrm>
          <a:custGeom>
            <a:avLst/>
            <a:gdLst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36576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3657600 w 3657600"/>
              <a:gd name="connsiteY2" fmla="*/ 6858000 h 6858000"/>
              <a:gd name="connsiteX3" fmla="*/ 3642610 w 3657600"/>
              <a:gd name="connsiteY3" fmla="*/ 6850505 h 6858000"/>
              <a:gd name="connsiteX4" fmla="*/ 0 w 3657600"/>
              <a:gd name="connsiteY4" fmla="*/ 6858000 h 6858000"/>
              <a:gd name="connsiteX5" fmla="*/ 0 w 3657600"/>
              <a:gd name="connsiteY5" fmla="*/ 0 h 6858000"/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3657600 w 3657600"/>
              <a:gd name="connsiteY2" fmla="*/ 6858000 h 6858000"/>
              <a:gd name="connsiteX3" fmla="*/ 3642610 w 3657600"/>
              <a:gd name="connsiteY3" fmla="*/ 6850505 h 6858000"/>
              <a:gd name="connsiteX4" fmla="*/ 0 w 3657600"/>
              <a:gd name="connsiteY4" fmla="*/ 6858000 h 6858000"/>
              <a:gd name="connsiteX5" fmla="*/ 0 w 3657600"/>
              <a:gd name="connsiteY5" fmla="*/ 0 h 6858000"/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3657600 w 3657600"/>
              <a:gd name="connsiteY2" fmla="*/ 6858000 h 6858000"/>
              <a:gd name="connsiteX3" fmla="*/ 1737610 w 3657600"/>
              <a:gd name="connsiteY3" fmla="*/ 6850505 h 6858000"/>
              <a:gd name="connsiteX4" fmla="*/ 0 w 3657600"/>
              <a:gd name="connsiteY4" fmla="*/ 6858000 h 6858000"/>
              <a:gd name="connsiteX5" fmla="*/ 0 w 3657600"/>
              <a:gd name="connsiteY5" fmla="*/ 0 h 6858000"/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2209800 w 3657600"/>
              <a:gd name="connsiteY2" fmla="*/ 6858000 h 6858000"/>
              <a:gd name="connsiteX3" fmla="*/ 1737610 w 3657600"/>
              <a:gd name="connsiteY3" fmla="*/ 6850505 h 6858000"/>
              <a:gd name="connsiteX4" fmla="*/ 0 w 3657600"/>
              <a:gd name="connsiteY4" fmla="*/ 6858000 h 6858000"/>
              <a:gd name="connsiteX5" fmla="*/ 0 w 36576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57600" h="6858000">
                <a:moveTo>
                  <a:pt x="0" y="0"/>
                </a:moveTo>
                <a:lnTo>
                  <a:pt x="3657600" y="0"/>
                </a:lnTo>
                <a:lnTo>
                  <a:pt x="2209800" y="6858000"/>
                </a:lnTo>
                <a:cubicBezTo>
                  <a:pt x="2204803" y="6855502"/>
                  <a:pt x="513414" y="6830518"/>
                  <a:pt x="1737610" y="6850505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3657600" cy="6858000"/>
          </a:xfrm>
          <a:custGeom>
            <a:avLst/>
            <a:gdLst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36576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3657600 w 3657600"/>
              <a:gd name="connsiteY2" fmla="*/ 6858000 h 6858000"/>
              <a:gd name="connsiteX3" fmla="*/ 3642610 w 3657600"/>
              <a:gd name="connsiteY3" fmla="*/ 6850505 h 6858000"/>
              <a:gd name="connsiteX4" fmla="*/ 0 w 3657600"/>
              <a:gd name="connsiteY4" fmla="*/ 6858000 h 6858000"/>
              <a:gd name="connsiteX5" fmla="*/ 0 w 3657600"/>
              <a:gd name="connsiteY5" fmla="*/ 0 h 6858000"/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3657600 w 3657600"/>
              <a:gd name="connsiteY2" fmla="*/ 6858000 h 6858000"/>
              <a:gd name="connsiteX3" fmla="*/ 3642610 w 3657600"/>
              <a:gd name="connsiteY3" fmla="*/ 6850505 h 6858000"/>
              <a:gd name="connsiteX4" fmla="*/ 0 w 3657600"/>
              <a:gd name="connsiteY4" fmla="*/ 6858000 h 6858000"/>
              <a:gd name="connsiteX5" fmla="*/ 0 w 3657600"/>
              <a:gd name="connsiteY5" fmla="*/ 0 h 6858000"/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3657600 w 3657600"/>
              <a:gd name="connsiteY2" fmla="*/ 6858000 h 6858000"/>
              <a:gd name="connsiteX3" fmla="*/ 1737610 w 3657600"/>
              <a:gd name="connsiteY3" fmla="*/ 6850505 h 6858000"/>
              <a:gd name="connsiteX4" fmla="*/ 0 w 3657600"/>
              <a:gd name="connsiteY4" fmla="*/ 6858000 h 6858000"/>
              <a:gd name="connsiteX5" fmla="*/ 0 w 3657600"/>
              <a:gd name="connsiteY5" fmla="*/ 0 h 6858000"/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2209800 w 3657600"/>
              <a:gd name="connsiteY2" fmla="*/ 6858000 h 6858000"/>
              <a:gd name="connsiteX3" fmla="*/ 1737610 w 3657600"/>
              <a:gd name="connsiteY3" fmla="*/ 6850505 h 6858000"/>
              <a:gd name="connsiteX4" fmla="*/ 0 w 3657600"/>
              <a:gd name="connsiteY4" fmla="*/ 6858000 h 6858000"/>
              <a:gd name="connsiteX5" fmla="*/ 0 w 36576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57600" h="6858000">
                <a:moveTo>
                  <a:pt x="0" y="0"/>
                </a:moveTo>
                <a:lnTo>
                  <a:pt x="3657600" y="0"/>
                </a:lnTo>
                <a:lnTo>
                  <a:pt x="2209800" y="6858000"/>
                </a:lnTo>
                <a:cubicBezTo>
                  <a:pt x="2204803" y="6855502"/>
                  <a:pt x="513414" y="6830518"/>
                  <a:pt x="1737610" y="6850505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arallelogram 7"/>
          <p:cNvSpPr/>
          <p:nvPr/>
        </p:nvSpPr>
        <p:spPr>
          <a:xfrm>
            <a:off x="2209800" y="0"/>
            <a:ext cx="1981200" cy="6858000"/>
          </a:xfrm>
          <a:prstGeom prst="parallelogram">
            <a:avLst>
              <a:gd name="adj" fmla="val 58625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arallelogram 9"/>
          <p:cNvSpPr/>
          <p:nvPr/>
        </p:nvSpPr>
        <p:spPr>
          <a:xfrm>
            <a:off x="3048000" y="0"/>
            <a:ext cx="1981200" cy="6858000"/>
          </a:xfrm>
          <a:prstGeom prst="parallelogram">
            <a:avLst>
              <a:gd name="adj" fmla="val 54085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arallelogram 11"/>
          <p:cNvSpPr/>
          <p:nvPr/>
        </p:nvSpPr>
        <p:spPr>
          <a:xfrm>
            <a:off x="3886200" y="685800"/>
            <a:ext cx="1066800" cy="838200"/>
          </a:xfrm>
          <a:prstGeom prst="parallelogram">
            <a:avLst>
              <a:gd name="adj" fmla="val 16803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arallelogram 12"/>
          <p:cNvSpPr/>
          <p:nvPr/>
        </p:nvSpPr>
        <p:spPr>
          <a:xfrm>
            <a:off x="3581400" y="2438400"/>
            <a:ext cx="1066800" cy="914400"/>
          </a:xfrm>
          <a:prstGeom prst="parallelogram">
            <a:avLst>
              <a:gd name="adj" fmla="val 13525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arallelogram 13"/>
          <p:cNvSpPr/>
          <p:nvPr/>
        </p:nvSpPr>
        <p:spPr>
          <a:xfrm>
            <a:off x="3276600" y="4267200"/>
            <a:ext cx="1143000" cy="762000"/>
          </a:xfrm>
          <a:prstGeom prst="parallelogram">
            <a:avLst>
              <a:gd name="adj" fmla="val 21721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4"/>
          <p:cNvSpPr/>
          <p:nvPr/>
        </p:nvSpPr>
        <p:spPr>
          <a:xfrm>
            <a:off x="3048000" y="5791200"/>
            <a:ext cx="1143000" cy="838200"/>
          </a:xfrm>
          <a:prstGeom prst="parallelogram">
            <a:avLst>
              <a:gd name="adj" fmla="val 20082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contact 2 POP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800" y="838200"/>
            <a:ext cx="609599" cy="609599"/>
          </a:xfrm>
          <a:prstGeom prst="rect">
            <a:avLst/>
          </a:prstGeom>
        </p:spPr>
      </p:pic>
      <p:pic>
        <p:nvPicPr>
          <p:cNvPr id="17" name="Picture 16" descr="mail 2 POPPY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3800" y="2590800"/>
            <a:ext cx="685800" cy="685800"/>
          </a:xfrm>
          <a:prstGeom prst="rect">
            <a:avLst/>
          </a:prstGeom>
        </p:spPr>
      </p:pic>
      <p:pic>
        <p:nvPicPr>
          <p:cNvPr id="18" name="Picture 17" descr="home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5201" y="4343401"/>
            <a:ext cx="685800" cy="685800"/>
          </a:xfrm>
          <a:prstGeom prst="rect">
            <a:avLst/>
          </a:prstGeom>
        </p:spPr>
      </p:pic>
      <p:pic>
        <p:nvPicPr>
          <p:cNvPr id="19" name="Picture 18" descr="logout 2 POPPY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52800" y="5867400"/>
            <a:ext cx="685800" cy="685800"/>
          </a:xfrm>
          <a:prstGeom prst="rect">
            <a:avLst/>
          </a:prstGeom>
        </p:spPr>
      </p:pic>
      <p:sp>
        <p:nvSpPr>
          <p:cNvPr id="20" name="Parallelogram 19"/>
          <p:cNvSpPr/>
          <p:nvPr/>
        </p:nvSpPr>
        <p:spPr>
          <a:xfrm>
            <a:off x="5105400" y="685800"/>
            <a:ext cx="2438400" cy="838200"/>
          </a:xfrm>
          <a:prstGeom prst="parallelogram">
            <a:avLst>
              <a:gd name="adj" fmla="val 16803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Poppy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Putri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Azensa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Parallelogram 20"/>
          <p:cNvSpPr/>
          <p:nvPr/>
        </p:nvSpPr>
        <p:spPr>
          <a:xfrm>
            <a:off x="4800600" y="2514600"/>
            <a:ext cx="2590800" cy="838200"/>
          </a:xfrm>
          <a:prstGeom prst="parallelogram">
            <a:avLst>
              <a:gd name="adj" fmla="val 26229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  <a:hlinkClick r:id="rId7"/>
              </a:rPr>
              <a:t>Azensaputri@gmail.com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Parallelogram 21"/>
          <p:cNvSpPr/>
          <p:nvPr/>
        </p:nvSpPr>
        <p:spPr>
          <a:xfrm>
            <a:off x="4572000" y="4343400"/>
            <a:ext cx="2514600" cy="914400"/>
          </a:xfrm>
          <a:prstGeom prst="parallelogram">
            <a:avLst>
              <a:gd name="adj" fmla="val 16803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JL. Sultan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Kaharuddin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No. 5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Kelungkung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Cardivae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Parallelogram 22"/>
          <p:cNvSpPr/>
          <p:nvPr/>
        </p:nvSpPr>
        <p:spPr>
          <a:xfrm>
            <a:off x="4343400" y="5715000"/>
            <a:ext cx="2590800" cy="762000"/>
          </a:xfrm>
          <a:prstGeom prst="parallelogram">
            <a:avLst>
              <a:gd name="adj" fmla="val 16803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Detile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Profile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6781800" y="0"/>
            <a:ext cx="2362200" cy="6858000"/>
          </a:xfrm>
          <a:custGeom>
            <a:avLst/>
            <a:gdLst>
              <a:gd name="connsiteX0" fmla="*/ 0 w 914400"/>
              <a:gd name="connsiteY0" fmla="*/ 0 h 6858000"/>
              <a:gd name="connsiteX1" fmla="*/ 914400 w 914400"/>
              <a:gd name="connsiteY1" fmla="*/ 0 h 6858000"/>
              <a:gd name="connsiteX2" fmla="*/ 914400 w 914400"/>
              <a:gd name="connsiteY2" fmla="*/ 6858000 h 6858000"/>
              <a:gd name="connsiteX3" fmla="*/ 0 w 914400"/>
              <a:gd name="connsiteY3" fmla="*/ 6858000 h 6858000"/>
              <a:gd name="connsiteX4" fmla="*/ 0 w 914400"/>
              <a:gd name="connsiteY4" fmla="*/ 0 h 6858000"/>
              <a:gd name="connsiteX0" fmla="*/ 1310390 w 2224790"/>
              <a:gd name="connsiteY0" fmla="*/ 0 h 6858000"/>
              <a:gd name="connsiteX1" fmla="*/ 2224790 w 2224790"/>
              <a:gd name="connsiteY1" fmla="*/ 0 h 6858000"/>
              <a:gd name="connsiteX2" fmla="*/ 2224790 w 2224790"/>
              <a:gd name="connsiteY2" fmla="*/ 6858000 h 6858000"/>
              <a:gd name="connsiteX3" fmla="*/ 1310390 w 2224790"/>
              <a:gd name="connsiteY3" fmla="*/ 6858000 h 6858000"/>
              <a:gd name="connsiteX4" fmla="*/ 0 w 2224790"/>
              <a:gd name="connsiteY4" fmla="*/ 6850505 h 6858000"/>
              <a:gd name="connsiteX5" fmla="*/ 1310390 w 2224790"/>
              <a:gd name="connsiteY5" fmla="*/ 0 h 6858000"/>
              <a:gd name="connsiteX0" fmla="*/ 1005590 w 2224790"/>
              <a:gd name="connsiteY0" fmla="*/ 0 h 6858000"/>
              <a:gd name="connsiteX1" fmla="*/ 2224790 w 2224790"/>
              <a:gd name="connsiteY1" fmla="*/ 0 h 6858000"/>
              <a:gd name="connsiteX2" fmla="*/ 2224790 w 2224790"/>
              <a:gd name="connsiteY2" fmla="*/ 6858000 h 6858000"/>
              <a:gd name="connsiteX3" fmla="*/ 1310390 w 2224790"/>
              <a:gd name="connsiteY3" fmla="*/ 6858000 h 6858000"/>
              <a:gd name="connsiteX4" fmla="*/ 0 w 2224790"/>
              <a:gd name="connsiteY4" fmla="*/ 6850505 h 6858000"/>
              <a:gd name="connsiteX5" fmla="*/ 1005590 w 2224790"/>
              <a:gd name="connsiteY5" fmla="*/ 0 h 6858000"/>
              <a:gd name="connsiteX0" fmla="*/ 700790 w 2224790"/>
              <a:gd name="connsiteY0" fmla="*/ 0 h 6858000"/>
              <a:gd name="connsiteX1" fmla="*/ 2224790 w 2224790"/>
              <a:gd name="connsiteY1" fmla="*/ 0 h 6858000"/>
              <a:gd name="connsiteX2" fmla="*/ 2224790 w 2224790"/>
              <a:gd name="connsiteY2" fmla="*/ 6858000 h 6858000"/>
              <a:gd name="connsiteX3" fmla="*/ 1310390 w 2224790"/>
              <a:gd name="connsiteY3" fmla="*/ 6858000 h 6858000"/>
              <a:gd name="connsiteX4" fmla="*/ 0 w 2224790"/>
              <a:gd name="connsiteY4" fmla="*/ 6850505 h 6858000"/>
              <a:gd name="connsiteX5" fmla="*/ 700790 w 222479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24790" h="6858000">
                <a:moveTo>
                  <a:pt x="700790" y="0"/>
                </a:moveTo>
                <a:lnTo>
                  <a:pt x="2224790" y="0"/>
                </a:lnTo>
                <a:lnTo>
                  <a:pt x="2224790" y="6858000"/>
                </a:lnTo>
                <a:lnTo>
                  <a:pt x="1310390" y="6858000"/>
                </a:lnTo>
                <a:lnTo>
                  <a:pt x="0" y="6850505"/>
                </a:lnTo>
                <a:cubicBezTo>
                  <a:pt x="4997" y="4567003"/>
                  <a:pt x="695793" y="2283502"/>
                  <a:pt x="700790" y="0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17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CBT</dc:creator>
  <cp:lastModifiedBy>CBT</cp:lastModifiedBy>
  <cp:revision>7</cp:revision>
  <dcterms:created xsi:type="dcterms:W3CDTF">2024-12-05T02:57:09Z</dcterms:created>
  <dcterms:modified xsi:type="dcterms:W3CDTF">2024-12-05T04:02:27Z</dcterms:modified>
</cp:coreProperties>
</file>