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2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7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4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5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4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8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D7F65-16DA-4D7A-AB58-B42534778E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590E-33E7-4EDF-9B86-017081BF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1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0538" y="12356"/>
            <a:ext cx="3551539" cy="6858358"/>
          </a:xfrm>
          <a:custGeom>
            <a:avLst/>
            <a:gdLst>
              <a:gd name="connsiteX0" fmla="*/ 0 w 3200400"/>
              <a:gd name="connsiteY0" fmla="*/ 0 h 6858000"/>
              <a:gd name="connsiteX1" fmla="*/ 3200400 w 3200400"/>
              <a:gd name="connsiteY1" fmla="*/ 0 h 6858000"/>
              <a:gd name="connsiteX2" fmla="*/ 3200400 w 3200400"/>
              <a:gd name="connsiteY2" fmla="*/ 6858000 h 6858000"/>
              <a:gd name="connsiteX3" fmla="*/ 0 w 3200400"/>
              <a:gd name="connsiteY3" fmla="*/ 6858000 h 6858000"/>
              <a:gd name="connsiteX4" fmla="*/ 0 w 3200400"/>
              <a:gd name="connsiteY4" fmla="*/ 0 h 6858000"/>
              <a:gd name="connsiteX0" fmla="*/ 0 w 3200400"/>
              <a:gd name="connsiteY0" fmla="*/ 0 h 6858000"/>
              <a:gd name="connsiteX1" fmla="*/ 3200400 w 3200400"/>
              <a:gd name="connsiteY1" fmla="*/ 0 h 6858000"/>
              <a:gd name="connsiteX2" fmla="*/ 1841157 w 3200400"/>
              <a:gd name="connsiteY2" fmla="*/ 6833286 h 6858000"/>
              <a:gd name="connsiteX3" fmla="*/ 0 w 3200400"/>
              <a:gd name="connsiteY3" fmla="*/ 6858000 h 6858000"/>
              <a:gd name="connsiteX4" fmla="*/ 0 w 3200400"/>
              <a:gd name="connsiteY4" fmla="*/ 0 h 6858000"/>
              <a:gd name="connsiteX0" fmla="*/ 0 w 3472849"/>
              <a:gd name="connsiteY0" fmla="*/ 0 h 6858000"/>
              <a:gd name="connsiteX1" fmla="*/ 3472849 w 3472849"/>
              <a:gd name="connsiteY1" fmla="*/ 0 h 6858000"/>
              <a:gd name="connsiteX2" fmla="*/ 1841157 w 3472849"/>
              <a:gd name="connsiteY2" fmla="*/ 6833286 h 6858000"/>
              <a:gd name="connsiteX3" fmla="*/ 0 w 3472849"/>
              <a:gd name="connsiteY3" fmla="*/ 6858000 h 6858000"/>
              <a:gd name="connsiteX4" fmla="*/ 0 w 3472849"/>
              <a:gd name="connsiteY4" fmla="*/ 0 h 6858000"/>
              <a:gd name="connsiteX0" fmla="*/ 0 w 3472849"/>
              <a:gd name="connsiteY0" fmla="*/ 0 h 6858358"/>
              <a:gd name="connsiteX1" fmla="*/ 3472849 w 3472849"/>
              <a:gd name="connsiteY1" fmla="*/ 0 h 6858358"/>
              <a:gd name="connsiteX2" fmla="*/ 1841157 w 3472849"/>
              <a:gd name="connsiteY2" fmla="*/ 6833286 h 6858358"/>
              <a:gd name="connsiteX3" fmla="*/ 2438504 w 3472849"/>
              <a:gd name="connsiteY3" fmla="*/ 6858001 h 6858358"/>
              <a:gd name="connsiteX4" fmla="*/ 0 w 3472849"/>
              <a:gd name="connsiteY4" fmla="*/ 6858000 h 6858358"/>
              <a:gd name="connsiteX5" fmla="*/ 0 w 3472849"/>
              <a:gd name="connsiteY5" fmla="*/ 0 h 6858358"/>
              <a:gd name="connsiteX0" fmla="*/ 0 w 3011782"/>
              <a:gd name="connsiteY0" fmla="*/ 0 h 6858358"/>
              <a:gd name="connsiteX1" fmla="*/ 3011782 w 3011782"/>
              <a:gd name="connsiteY1" fmla="*/ 12357 h 6858358"/>
              <a:gd name="connsiteX2" fmla="*/ 1841157 w 3011782"/>
              <a:gd name="connsiteY2" fmla="*/ 6833286 h 6858358"/>
              <a:gd name="connsiteX3" fmla="*/ 2438504 w 3011782"/>
              <a:gd name="connsiteY3" fmla="*/ 6858001 h 6858358"/>
              <a:gd name="connsiteX4" fmla="*/ 0 w 3011782"/>
              <a:gd name="connsiteY4" fmla="*/ 6858000 h 6858358"/>
              <a:gd name="connsiteX5" fmla="*/ 0 w 3011782"/>
              <a:gd name="connsiteY5" fmla="*/ 0 h 685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1782" h="6858358">
                <a:moveTo>
                  <a:pt x="0" y="0"/>
                </a:moveTo>
                <a:lnTo>
                  <a:pt x="3011782" y="12357"/>
                </a:lnTo>
                <a:lnTo>
                  <a:pt x="1841157" y="6833286"/>
                </a:lnTo>
                <a:cubicBezTo>
                  <a:pt x="1823711" y="6829167"/>
                  <a:pt x="2455950" y="6862120"/>
                  <a:pt x="2438504" y="685800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1705231" y="0"/>
            <a:ext cx="1968844" cy="6870356"/>
          </a:xfrm>
          <a:custGeom>
            <a:avLst/>
            <a:gdLst>
              <a:gd name="connsiteX0" fmla="*/ 0 w 1905000"/>
              <a:gd name="connsiteY0" fmla="*/ 6858000 h 6858000"/>
              <a:gd name="connsiteX1" fmla="*/ 476250 w 1905000"/>
              <a:gd name="connsiteY1" fmla="*/ 0 h 6858000"/>
              <a:gd name="connsiteX2" fmla="*/ 1905000 w 1905000"/>
              <a:gd name="connsiteY2" fmla="*/ 0 h 6858000"/>
              <a:gd name="connsiteX3" fmla="*/ 1428750 w 1905000"/>
              <a:gd name="connsiteY3" fmla="*/ 6858000 h 6858000"/>
              <a:gd name="connsiteX4" fmla="*/ 0 w 1905000"/>
              <a:gd name="connsiteY4" fmla="*/ 6858000 h 6858000"/>
              <a:gd name="connsiteX0" fmla="*/ 0 w 2831757"/>
              <a:gd name="connsiteY0" fmla="*/ 6870356 h 6870356"/>
              <a:gd name="connsiteX1" fmla="*/ 1403007 w 2831757"/>
              <a:gd name="connsiteY1" fmla="*/ 0 h 6870356"/>
              <a:gd name="connsiteX2" fmla="*/ 2831757 w 2831757"/>
              <a:gd name="connsiteY2" fmla="*/ 0 h 6870356"/>
              <a:gd name="connsiteX3" fmla="*/ 2355507 w 2831757"/>
              <a:gd name="connsiteY3" fmla="*/ 6858000 h 6870356"/>
              <a:gd name="connsiteX4" fmla="*/ 0 w 2831757"/>
              <a:gd name="connsiteY4" fmla="*/ 6870356 h 6870356"/>
              <a:gd name="connsiteX0" fmla="*/ 0 w 2831757"/>
              <a:gd name="connsiteY0" fmla="*/ 6870356 h 6870356"/>
              <a:gd name="connsiteX1" fmla="*/ 1403007 w 2831757"/>
              <a:gd name="connsiteY1" fmla="*/ 0 h 6870356"/>
              <a:gd name="connsiteX2" fmla="*/ 2831757 w 2831757"/>
              <a:gd name="connsiteY2" fmla="*/ 0 h 6870356"/>
              <a:gd name="connsiteX3" fmla="*/ 1490534 w 2831757"/>
              <a:gd name="connsiteY3" fmla="*/ 6858000 h 6870356"/>
              <a:gd name="connsiteX4" fmla="*/ 0 w 2831757"/>
              <a:gd name="connsiteY4" fmla="*/ 6870356 h 6870356"/>
              <a:gd name="connsiteX0" fmla="*/ 0 w 2831757"/>
              <a:gd name="connsiteY0" fmla="*/ 6870356 h 6870356"/>
              <a:gd name="connsiteX1" fmla="*/ 1403007 w 2831757"/>
              <a:gd name="connsiteY1" fmla="*/ 0 h 6870356"/>
              <a:gd name="connsiteX2" fmla="*/ 2831757 w 2831757"/>
              <a:gd name="connsiteY2" fmla="*/ 0 h 6870356"/>
              <a:gd name="connsiteX3" fmla="*/ 905146 w 2831757"/>
              <a:gd name="connsiteY3" fmla="*/ 6858000 h 6870356"/>
              <a:gd name="connsiteX4" fmla="*/ 0 w 2831757"/>
              <a:gd name="connsiteY4" fmla="*/ 6870356 h 6870356"/>
              <a:gd name="connsiteX0" fmla="*/ 0 w 2274924"/>
              <a:gd name="connsiteY0" fmla="*/ 6870356 h 6870356"/>
              <a:gd name="connsiteX1" fmla="*/ 1403007 w 2274924"/>
              <a:gd name="connsiteY1" fmla="*/ 0 h 6870356"/>
              <a:gd name="connsiteX2" fmla="*/ 2274924 w 2274924"/>
              <a:gd name="connsiteY2" fmla="*/ 12357 h 6870356"/>
              <a:gd name="connsiteX3" fmla="*/ 905146 w 2274924"/>
              <a:gd name="connsiteY3" fmla="*/ 6858000 h 6870356"/>
              <a:gd name="connsiteX4" fmla="*/ 0 w 2274924"/>
              <a:gd name="connsiteY4" fmla="*/ 6870356 h 6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924" h="6870356">
                <a:moveTo>
                  <a:pt x="0" y="6870356"/>
                </a:moveTo>
                <a:lnTo>
                  <a:pt x="1403007" y="0"/>
                </a:lnTo>
                <a:lnTo>
                  <a:pt x="2274924" y="12357"/>
                </a:lnTo>
                <a:lnTo>
                  <a:pt x="905146" y="6858000"/>
                </a:lnTo>
                <a:lnTo>
                  <a:pt x="0" y="687035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4"/>
          <p:cNvSpPr/>
          <p:nvPr/>
        </p:nvSpPr>
        <p:spPr>
          <a:xfrm>
            <a:off x="2463112" y="14415"/>
            <a:ext cx="1968844" cy="6870356"/>
          </a:xfrm>
          <a:custGeom>
            <a:avLst/>
            <a:gdLst>
              <a:gd name="connsiteX0" fmla="*/ 0 w 1905000"/>
              <a:gd name="connsiteY0" fmla="*/ 6858000 h 6858000"/>
              <a:gd name="connsiteX1" fmla="*/ 476250 w 1905000"/>
              <a:gd name="connsiteY1" fmla="*/ 0 h 6858000"/>
              <a:gd name="connsiteX2" fmla="*/ 1905000 w 1905000"/>
              <a:gd name="connsiteY2" fmla="*/ 0 h 6858000"/>
              <a:gd name="connsiteX3" fmla="*/ 1428750 w 1905000"/>
              <a:gd name="connsiteY3" fmla="*/ 6858000 h 6858000"/>
              <a:gd name="connsiteX4" fmla="*/ 0 w 1905000"/>
              <a:gd name="connsiteY4" fmla="*/ 6858000 h 6858000"/>
              <a:gd name="connsiteX0" fmla="*/ 0 w 2831757"/>
              <a:gd name="connsiteY0" fmla="*/ 6870356 h 6870356"/>
              <a:gd name="connsiteX1" fmla="*/ 1403007 w 2831757"/>
              <a:gd name="connsiteY1" fmla="*/ 0 h 6870356"/>
              <a:gd name="connsiteX2" fmla="*/ 2831757 w 2831757"/>
              <a:gd name="connsiteY2" fmla="*/ 0 h 6870356"/>
              <a:gd name="connsiteX3" fmla="*/ 2355507 w 2831757"/>
              <a:gd name="connsiteY3" fmla="*/ 6858000 h 6870356"/>
              <a:gd name="connsiteX4" fmla="*/ 0 w 2831757"/>
              <a:gd name="connsiteY4" fmla="*/ 6870356 h 6870356"/>
              <a:gd name="connsiteX0" fmla="*/ 0 w 2831757"/>
              <a:gd name="connsiteY0" fmla="*/ 6870356 h 6870356"/>
              <a:gd name="connsiteX1" fmla="*/ 1403007 w 2831757"/>
              <a:gd name="connsiteY1" fmla="*/ 0 h 6870356"/>
              <a:gd name="connsiteX2" fmla="*/ 2831757 w 2831757"/>
              <a:gd name="connsiteY2" fmla="*/ 0 h 6870356"/>
              <a:gd name="connsiteX3" fmla="*/ 1490534 w 2831757"/>
              <a:gd name="connsiteY3" fmla="*/ 6858000 h 6870356"/>
              <a:gd name="connsiteX4" fmla="*/ 0 w 2831757"/>
              <a:gd name="connsiteY4" fmla="*/ 6870356 h 6870356"/>
              <a:gd name="connsiteX0" fmla="*/ 0 w 2831757"/>
              <a:gd name="connsiteY0" fmla="*/ 6870356 h 6870356"/>
              <a:gd name="connsiteX1" fmla="*/ 1403007 w 2831757"/>
              <a:gd name="connsiteY1" fmla="*/ 0 h 6870356"/>
              <a:gd name="connsiteX2" fmla="*/ 2831757 w 2831757"/>
              <a:gd name="connsiteY2" fmla="*/ 0 h 6870356"/>
              <a:gd name="connsiteX3" fmla="*/ 905146 w 2831757"/>
              <a:gd name="connsiteY3" fmla="*/ 6858000 h 6870356"/>
              <a:gd name="connsiteX4" fmla="*/ 0 w 2831757"/>
              <a:gd name="connsiteY4" fmla="*/ 6870356 h 6870356"/>
              <a:gd name="connsiteX0" fmla="*/ 0 w 2274924"/>
              <a:gd name="connsiteY0" fmla="*/ 6870356 h 6870356"/>
              <a:gd name="connsiteX1" fmla="*/ 1403007 w 2274924"/>
              <a:gd name="connsiteY1" fmla="*/ 0 h 6870356"/>
              <a:gd name="connsiteX2" fmla="*/ 2274924 w 2274924"/>
              <a:gd name="connsiteY2" fmla="*/ 12357 h 6870356"/>
              <a:gd name="connsiteX3" fmla="*/ 905146 w 2274924"/>
              <a:gd name="connsiteY3" fmla="*/ 6858000 h 6870356"/>
              <a:gd name="connsiteX4" fmla="*/ 0 w 2274924"/>
              <a:gd name="connsiteY4" fmla="*/ 6870356 h 6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924" h="6870356">
                <a:moveTo>
                  <a:pt x="0" y="6870356"/>
                </a:moveTo>
                <a:lnTo>
                  <a:pt x="1403007" y="0"/>
                </a:lnTo>
                <a:lnTo>
                  <a:pt x="2274924" y="12357"/>
                </a:lnTo>
                <a:lnTo>
                  <a:pt x="905146" y="6858000"/>
                </a:lnTo>
                <a:lnTo>
                  <a:pt x="0" y="68703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505200" y="739346"/>
            <a:ext cx="1219200" cy="854676"/>
          </a:xfrm>
          <a:prstGeom prst="parallelogram">
            <a:avLst>
              <a:gd name="adj" fmla="val 23384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3047999" y="3483255"/>
            <a:ext cx="1232905" cy="860145"/>
          </a:xfrm>
          <a:prstGeom prst="parallelogram">
            <a:avLst>
              <a:gd name="adj" fmla="val 1910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3276600" y="2099619"/>
            <a:ext cx="1155356" cy="838200"/>
          </a:xfrm>
          <a:prstGeom prst="parallelogram">
            <a:avLst>
              <a:gd name="adj" fmla="val 1762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2800865" y="4876800"/>
            <a:ext cx="1155356" cy="838200"/>
          </a:xfrm>
          <a:prstGeom prst="parallelogram">
            <a:avLst>
              <a:gd name="adj" fmla="val 1910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87" y="743465"/>
            <a:ext cx="787423" cy="787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17" y="2146649"/>
            <a:ext cx="863588" cy="8635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71" y="3483255"/>
            <a:ext cx="863623" cy="8636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11" y="4853276"/>
            <a:ext cx="885248" cy="885248"/>
          </a:xfrm>
          <a:prstGeom prst="rect">
            <a:avLst/>
          </a:prstGeom>
        </p:spPr>
      </p:pic>
      <p:sp>
        <p:nvSpPr>
          <p:cNvPr id="21" name="Parallelogram 20"/>
          <p:cNvSpPr/>
          <p:nvPr/>
        </p:nvSpPr>
        <p:spPr>
          <a:xfrm>
            <a:off x="4728872" y="743465"/>
            <a:ext cx="3352800" cy="850557"/>
          </a:xfrm>
          <a:prstGeom prst="parallelogram">
            <a:avLst>
              <a:gd name="adj" fmla="val 23601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RAHMAN  HAMDANI</a:t>
            </a:r>
            <a:endParaRPr lang="en-US" dirty="0"/>
          </a:p>
        </p:txBody>
      </p:sp>
      <p:sp>
        <p:nvSpPr>
          <p:cNvPr id="22" name="Parallelogram 21"/>
          <p:cNvSpPr/>
          <p:nvPr/>
        </p:nvSpPr>
        <p:spPr>
          <a:xfrm>
            <a:off x="4307678" y="3483255"/>
            <a:ext cx="3352800" cy="850557"/>
          </a:xfrm>
          <a:prstGeom prst="parallelogram">
            <a:avLst>
              <a:gd name="adj" fmla="val 19242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TEMU KUNING</a:t>
            </a:r>
            <a:endParaRPr lang="en-US" dirty="0"/>
          </a:p>
        </p:txBody>
      </p:sp>
      <p:sp>
        <p:nvSpPr>
          <p:cNvPr id="23" name="Parallelogram 22"/>
          <p:cNvSpPr/>
          <p:nvPr/>
        </p:nvSpPr>
        <p:spPr>
          <a:xfrm>
            <a:off x="4524986" y="2101678"/>
            <a:ext cx="3352800" cy="836141"/>
          </a:xfrm>
          <a:prstGeom prst="parallelogram">
            <a:avLst>
              <a:gd name="adj" fmla="val 20695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rahmanhamdani93@gmail.com</a:t>
            </a:r>
            <a:endParaRPr lang="en-US" sz="1400" dirty="0"/>
          </a:p>
        </p:txBody>
      </p:sp>
      <p:sp>
        <p:nvSpPr>
          <p:cNvPr id="33" name="Parallelogram 32"/>
          <p:cNvSpPr/>
          <p:nvPr/>
        </p:nvSpPr>
        <p:spPr>
          <a:xfrm>
            <a:off x="4077730" y="4853277"/>
            <a:ext cx="3389019" cy="861724"/>
          </a:xfrm>
          <a:prstGeom prst="parallelogram">
            <a:avLst>
              <a:gd name="adj" fmla="val 1936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Detle</a:t>
            </a:r>
            <a:r>
              <a:rPr lang="en-US" dirty="0" smtClean="0"/>
              <a:t> Profile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068418" y="-10298"/>
            <a:ext cx="2075582" cy="6942438"/>
          </a:xfrm>
          <a:custGeom>
            <a:avLst/>
            <a:gdLst>
              <a:gd name="connsiteX0" fmla="*/ 0 w 1062328"/>
              <a:gd name="connsiteY0" fmla="*/ 0 h 6855941"/>
              <a:gd name="connsiteX1" fmla="*/ 1062328 w 1062328"/>
              <a:gd name="connsiteY1" fmla="*/ 0 h 6855941"/>
              <a:gd name="connsiteX2" fmla="*/ 1062328 w 1062328"/>
              <a:gd name="connsiteY2" fmla="*/ 6855941 h 6855941"/>
              <a:gd name="connsiteX3" fmla="*/ 0 w 1062328"/>
              <a:gd name="connsiteY3" fmla="*/ 6855941 h 6855941"/>
              <a:gd name="connsiteX4" fmla="*/ 0 w 1062328"/>
              <a:gd name="connsiteY4" fmla="*/ 0 h 6855941"/>
              <a:gd name="connsiteX0" fmla="*/ 1013254 w 2075582"/>
              <a:gd name="connsiteY0" fmla="*/ 0 h 6917725"/>
              <a:gd name="connsiteX1" fmla="*/ 2075582 w 2075582"/>
              <a:gd name="connsiteY1" fmla="*/ 0 h 6917725"/>
              <a:gd name="connsiteX2" fmla="*/ 2075582 w 2075582"/>
              <a:gd name="connsiteY2" fmla="*/ 6855941 h 6917725"/>
              <a:gd name="connsiteX3" fmla="*/ 0 w 2075582"/>
              <a:gd name="connsiteY3" fmla="*/ 6917725 h 6917725"/>
              <a:gd name="connsiteX4" fmla="*/ 1013254 w 2075582"/>
              <a:gd name="connsiteY4" fmla="*/ 0 h 6917725"/>
              <a:gd name="connsiteX0" fmla="*/ 1075038 w 2075582"/>
              <a:gd name="connsiteY0" fmla="*/ 0 h 6917725"/>
              <a:gd name="connsiteX1" fmla="*/ 2075582 w 2075582"/>
              <a:gd name="connsiteY1" fmla="*/ 0 h 6917725"/>
              <a:gd name="connsiteX2" fmla="*/ 2075582 w 2075582"/>
              <a:gd name="connsiteY2" fmla="*/ 6855941 h 6917725"/>
              <a:gd name="connsiteX3" fmla="*/ 0 w 2075582"/>
              <a:gd name="connsiteY3" fmla="*/ 6917725 h 6917725"/>
              <a:gd name="connsiteX4" fmla="*/ 1075038 w 2075582"/>
              <a:gd name="connsiteY4" fmla="*/ 0 h 6917725"/>
              <a:gd name="connsiteX0" fmla="*/ 1136821 w 2075582"/>
              <a:gd name="connsiteY0" fmla="*/ 37071 h 6917725"/>
              <a:gd name="connsiteX1" fmla="*/ 2075582 w 2075582"/>
              <a:gd name="connsiteY1" fmla="*/ 0 h 6917725"/>
              <a:gd name="connsiteX2" fmla="*/ 2075582 w 2075582"/>
              <a:gd name="connsiteY2" fmla="*/ 6855941 h 6917725"/>
              <a:gd name="connsiteX3" fmla="*/ 0 w 2075582"/>
              <a:gd name="connsiteY3" fmla="*/ 6917725 h 6917725"/>
              <a:gd name="connsiteX4" fmla="*/ 1136821 w 2075582"/>
              <a:gd name="connsiteY4" fmla="*/ 37071 h 6917725"/>
              <a:gd name="connsiteX0" fmla="*/ 1013253 w 2075582"/>
              <a:gd name="connsiteY0" fmla="*/ 0 h 6942438"/>
              <a:gd name="connsiteX1" fmla="*/ 2075582 w 2075582"/>
              <a:gd name="connsiteY1" fmla="*/ 24713 h 6942438"/>
              <a:gd name="connsiteX2" fmla="*/ 2075582 w 2075582"/>
              <a:gd name="connsiteY2" fmla="*/ 6880654 h 6942438"/>
              <a:gd name="connsiteX3" fmla="*/ 0 w 2075582"/>
              <a:gd name="connsiteY3" fmla="*/ 6942438 h 6942438"/>
              <a:gd name="connsiteX4" fmla="*/ 1013253 w 2075582"/>
              <a:gd name="connsiteY4" fmla="*/ 0 h 694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5582" h="6942438">
                <a:moveTo>
                  <a:pt x="1013253" y="0"/>
                </a:moveTo>
                <a:lnTo>
                  <a:pt x="2075582" y="24713"/>
                </a:lnTo>
                <a:lnTo>
                  <a:pt x="2075582" y="6880654"/>
                </a:lnTo>
                <a:lnTo>
                  <a:pt x="0" y="6942438"/>
                </a:lnTo>
                <a:lnTo>
                  <a:pt x="1013253" y="0"/>
                </a:lnTo>
                <a:close/>
              </a:path>
            </a:pathLst>
          </a:cu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</TotalTime>
  <Words>7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CBT</dc:creator>
  <cp:lastModifiedBy>CBT</cp:lastModifiedBy>
  <cp:revision>5</cp:revision>
  <dcterms:created xsi:type="dcterms:W3CDTF">2024-12-05T03:11:45Z</dcterms:created>
  <dcterms:modified xsi:type="dcterms:W3CDTF">2024-12-05T04:01:42Z</dcterms:modified>
</cp:coreProperties>
</file>